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EB1FF6-DD05-4350-AA2F-A380700551A1}" v="4" dt="2026-10-22T10:41:17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Åman" userId="739b7861-b11b-4b75-8f14-d238cb13fda3" providerId="ADAL" clId="{35D7AE69-A941-48DF-B12B-7457449A50F0}"/>
    <pc:docChg chg="custSel modSld">
      <pc:chgData name="Emma Åman" userId="739b7861-b11b-4b75-8f14-d238cb13fda3" providerId="ADAL" clId="{35D7AE69-A941-48DF-B12B-7457449A50F0}" dt="2026-10-22T10:43:09.519" v="32" actId="207"/>
      <pc:docMkLst>
        <pc:docMk/>
      </pc:docMkLst>
      <pc:sldChg chg="addSp delSp modSp mod">
        <pc:chgData name="Emma Åman" userId="739b7861-b11b-4b75-8f14-d238cb13fda3" providerId="ADAL" clId="{35D7AE69-A941-48DF-B12B-7457449A50F0}" dt="2026-10-22T10:37:21.967" v="20" actId="21"/>
        <pc:sldMkLst>
          <pc:docMk/>
          <pc:sldMk cId="1395280529" sldId="256"/>
        </pc:sldMkLst>
        <pc:spChg chg="add del mod">
          <ac:chgData name="Emma Åman" userId="739b7861-b11b-4b75-8f14-d238cb13fda3" providerId="ADAL" clId="{35D7AE69-A941-48DF-B12B-7457449A50F0}" dt="2026-10-22T10:37:21.967" v="20" actId="21"/>
          <ac:spMkLst>
            <pc:docMk/>
            <pc:sldMk cId="1395280529" sldId="256"/>
            <ac:spMk id="3" creationId="{494111A0-C08D-7215-E190-C4BA66F8514F}"/>
          </ac:spMkLst>
        </pc:spChg>
        <pc:picChg chg="mod">
          <ac:chgData name="Emma Åman" userId="739b7861-b11b-4b75-8f14-d238cb13fda3" providerId="ADAL" clId="{35D7AE69-A941-48DF-B12B-7457449A50F0}" dt="2026-10-20T12:00:37.999" v="1" actId="34135"/>
          <ac:picMkLst>
            <pc:docMk/>
            <pc:sldMk cId="1395280529" sldId="256"/>
            <ac:picMk id="5" creationId="{A19866EE-E258-75C8-887F-38E9EF711EC9}"/>
          </ac:picMkLst>
        </pc:picChg>
      </pc:sldChg>
      <pc:sldChg chg="modSp mod">
        <pc:chgData name="Emma Åman" userId="739b7861-b11b-4b75-8f14-d238cb13fda3" providerId="ADAL" clId="{35D7AE69-A941-48DF-B12B-7457449A50F0}" dt="2026-10-20T12:00:41.008" v="2" actId="34135"/>
        <pc:sldMkLst>
          <pc:docMk/>
          <pc:sldMk cId="3980118784" sldId="257"/>
        </pc:sldMkLst>
        <pc:picChg chg="mod">
          <ac:chgData name="Emma Åman" userId="739b7861-b11b-4b75-8f14-d238cb13fda3" providerId="ADAL" clId="{35D7AE69-A941-48DF-B12B-7457449A50F0}" dt="2026-10-20T12:00:41.008" v="2" actId="34135"/>
          <ac:picMkLst>
            <pc:docMk/>
            <pc:sldMk cId="3980118784" sldId="257"/>
            <ac:picMk id="5" creationId="{D7A71ED2-1861-AD03-463F-D52AD386D739}"/>
          </ac:picMkLst>
        </pc:picChg>
      </pc:sldChg>
      <pc:sldChg chg="modSp mod">
        <pc:chgData name="Emma Åman" userId="739b7861-b11b-4b75-8f14-d238cb13fda3" providerId="ADAL" clId="{35D7AE69-A941-48DF-B12B-7457449A50F0}" dt="2026-10-20T12:00:43.743" v="3" actId="34135"/>
        <pc:sldMkLst>
          <pc:docMk/>
          <pc:sldMk cId="383347310" sldId="258"/>
        </pc:sldMkLst>
        <pc:picChg chg="mod">
          <ac:chgData name="Emma Åman" userId="739b7861-b11b-4b75-8f14-d238cb13fda3" providerId="ADAL" clId="{35D7AE69-A941-48DF-B12B-7457449A50F0}" dt="2026-10-20T12:00:43.743" v="3" actId="34135"/>
          <ac:picMkLst>
            <pc:docMk/>
            <pc:sldMk cId="383347310" sldId="258"/>
            <ac:picMk id="3" creationId="{62EE150A-5692-DD97-18F7-F4675F067027}"/>
          </ac:picMkLst>
        </pc:picChg>
      </pc:sldChg>
      <pc:sldChg chg="modSp mod">
        <pc:chgData name="Emma Åman" userId="739b7861-b11b-4b75-8f14-d238cb13fda3" providerId="ADAL" clId="{35D7AE69-A941-48DF-B12B-7457449A50F0}" dt="2026-10-20T12:00:46.115" v="4" actId="34135"/>
        <pc:sldMkLst>
          <pc:docMk/>
          <pc:sldMk cId="3571042329" sldId="259"/>
        </pc:sldMkLst>
        <pc:picChg chg="mod">
          <ac:chgData name="Emma Åman" userId="739b7861-b11b-4b75-8f14-d238cb13fda3" providerId="ADAL" clId="{35D7AE69-A941-48DF-B12B-7457449A50F0}" dt="2026-10-20T12:00:46.115" v="4" actId="34135"/>
          <ac:picMkLst>
            <pc:docMk/>
            <pc:sldMk cId="3571042329" sldId="259"/>
            <ac:picMk id="3" creationId="{676D8EBE-761F-6D3B-7464-24968A46D541}"/>
          </ac:picMkLst>
        </pc:picChg>
      </pc:sldChg>
      <pc:sldChg chg="addSp modSp mod">
        <pc:chgData name="Emma Åman" userId="739b7861-b11b-4b75-8f14-d238cb13fda3" providerId="ADAL" clId="{35D7AE69-A941-48DF-B12B-7457449A50F0}" dt="2026-10-22T10:42:29.450" v="29" actId="207"/>
        <pc:sldMkLst>
          <pc:docMk/>
          <pc:sldMk cId="3903187890" sldId="260"/>
        </pc:sldMkLst>
        <pc:spChg chg="add mod">
          <ac:chgData name="Emma Åman" userId="739b7861-b11b-4b75-8f14-d238cb13fda3" providerId="ADAL" clId="{35D7AE69-A941-48DF-B12B-7457449A50F0}" dt="2026-10-22T10:42:29.450" v="29" actId="207"/>
          <ac:spMkLst>
            <pc:docMk/>
            <pc:sldMk cId="3903187890" sldId="260"/>
            <ac:spMk id="4" creationId="{7F4EB746-726B-238E-ECB4-B89C1E72BDE7}"/>
          </ac:spMkLst>
        </pc:spChg>
        <pc:picChg chg="mod">
          <ac:chgData name="Emma Åman" userId="739b7861-b11b-4b75-8f14-d238cb13fda3" providerId="ADAL" clId="{35D7AE69-A941-48DF-B12B-7457449A50F0}" dt="2026-10-20T12:00:48.327" v="5" actId="34135"/>
          <ac:picMkLst>
            <pc:docMk/>
            <pc:sldMk cId="3903187890" sldId="260"/>
            <ac:picMk id="3" creationId="{422C434B-4085-7E9A-FB07-7BE7B2197721}"/>
          </ac:picMkLst>
        </pc:picChg>
      </pc:sldChg>
      <pc:sldChg chg="addSp modSp mod">
        <pc:chgData name="Emma Åman" userId="739b7861-b11b-4b75-8f14-d238cb13fda3" providerId="ADAL" clId="{35D7AE69-A941-48DF-B12B-7457449A50F0}" dt="2026-10-22T10:42:42.414" v="30" actId="207"/>
        <pc:sldMkLst>
          <pc:docMk/>
          <pc:sldMk cId="3507553959" sldId="261"/>
        </pc:sldMkLst>
        <pc:spChg chg="add mod">
          <ac:chgData name="Emma Åman" userId="739b7861-b11b-4b75-8f14-d238cb13fda3" providerId="ADAL" clId="{35D7AE69-A941-48DF-B12B-7457449A50F0}" dt="2026-10-22T10:42:42.414" v="30" actId="207"/>
          <ac:spMkLst>
            <pc:docMk/>
            <pc:sldMk cId="3507553959" sldId="261"/>
            <ac:spMk id="4" creationId="{69CFA003-535C-E8F9-D604-0F05E9E8B583}"/>
          </ac:spMkLst>
        </pc:spChg>
        <pc:picChg chg="mod">
          <ac:chgData name="Emma Åman" userId="739b7861-b11b-4b75-8f14-d238cb13fda3" providerId="ADAL" clId="{35D7AE69-A941-48DF-B12B-7457449A50F0}" dt="2026-10-20T12:00:52.590" v="6" actId="34135"/>
          <ac:picMkLst>
            <pc:docMk/>
            <pc:sldMk cId="3507553959" sldId="261"/>
            <ac:picMk id="3" creationId="{73C50251-1993-2C08-8A9E-221DBC6E273F}"/>
          </ac:picMkLst>
        </pc:picChg>
      </pc:sldChg>
      <pc:sldChg chg="modSp mod">
        <pc:chgData name="Emma Åman" userId="739b7861-b11b-4b75-8f14-d238cb13fda3" providerId="ADAL" clId="{35D7AE69-A941-48DF-B12B-7457449A50F0}" dt="2026-10-20T12:00:54.843" v="7" actId="34135"/>
        <pc:sldMkLst>
          <pc:docMk/>
          <pc:sldMk cId="3746517926" sldId="262"/>
        </pc:sldMkLst>
        <pc:picChg chg="mod">
          <ac:chgData name="Emma Åman" userId="739b7861-b11b-4b75-8f14-d238cb13fda3" providerId="ADAL" clId="{35D7AE69-A941-48DF-B12B-7457449A50F0}" dt="2026-10-20T12:00:54.843" v="7" actId="34135"/>
          <ac:picMkLst>
            <pc:docMk/>
            <pc:sldMk cId="3746517926" sldId="262"/>
            <ac:picMk id="3" creationId="{85C05BBB-4280-616A-EA08-73F6D843A160}"/>
          </ac:picMkLst>
        </pc:picChg>
      </pc:sldChg>
      <pc:sldChg chg="modSp mod">
        <pc:chgData name="Emma Åman" userId="739b7861-b11b-4b75-8f14-d238cb13fda3" providerId="ADAL" clId="{35D7AE69-A941-48DF-B12B-7457449A50F0}" dt="2026-10-20T12:00:59.609" v="8" actId="34135"/>
        <pc:sldMkLst>
          <pc:docMk/>
          <pc:sldMk cId="1591163579" sldId="263"/>
        </pc:sldMkLst>
        <pc:picChg chg="mod">
          <ac:chgData name="Emma Åman" userId="739b7861-b11b-4b75-8f14-d238cb13fda3" providerId="ADAL" clId="{35D7AE69-A941-48DF-B12B-7457449A50F0}" dt="2026-10-20T12:00:59.609" v="8" actId="34135"/>
          <ac:picMkLst>
            <pc:docMk/>
            <pc:sldMk cId="1591163579" sldId="263"/>
            <ac:picMk id="3" creationId="{6B4940CC-5BDC-166D-BB25-41630B9F2E35}"/>
          </ac:picMkLst>
        </pc:picChg>
      </pc:sldChg>
      <pc:sldChg chg="modSp mod">
        <pc:chgData name="Emma Åman" userId="739b7861-b11b-4b75-8f14-d238cb13fda3" providerId="ADAL" clId="{35D7AE69-A941-48DF-B12B-7457449A50F0}" dt="2026-10-20T12:01:02.275" v="9" actId="34135"/>
        <pc:sldMkLst>
          <pc:docMk/>
          <pc:sldMk cId="725621254" sldId="264"/>
        </pc:sldMkLst>
        <pc:picChg chg="mod">
          <ac:chgData name="Emma Åman" userId="739b7861-b11b-4b75-8f14-d238cb13fda3" providerId="ADAL" clId="{35D7AE69-A941-48DF-B12B-7457449A50F0}" dt="2026-10-20T12:01:02.275" v="9" actId="34135"/>
          <ac:picMkLst>
            <pc:docMk/>
            <pc:sldMk cId="725621254" sldId="264"/>
            <ac:picMk id="3" creationId="{D375FEE2-561E-F5C1-10CB-EB0A928DB8D7}"/>
          </ac:picMkLst>
        </pc:picChg>
      </pc:sldChg>
      <pc:sldChg chg="modSp mod">
        <pc:chgData name="Emma Åman" userId="739b7861-b11b-4b75-8f14-d238cb13fda3" providerId="ADAL" clId="{35D7AE69-A941-48DF-B12B-7457449A50F0}" dt="2026-10-20T12:01:08.989" v="10" actId="34135"/>
        <pc:sldMkLst>
          <pc:docMk/>
          <pc:sldMk cId="4032866683" sldId="265"/>
        </pc:sldMkLst>
        <pc:picChg chg="mod">
          <ac:chgData name="Emma Åman" userId="739b7861-b11b-4b75-8f14-d238cb13fda3" providerId="ADAL" clId="{35D7AE69-A941-48DF-B12B-7457449A50F0}" dt="2026-10-20T12:01:08.989" v="10" actId="34135"/>
          <ac:picMkLst>
            <pc:docMk/>
            <pc:sldMk cId="4032866683" sldId="265"/>
            <ac:picMk id="4" creationId="{82AAACD1-3717-DB2D-FF93-5405F91FC90B}"/>
          </ac:picMkLst>
        </pc:picChg>
      </pc:sldChg>
      <pc:sldChg chg="modSp mod">
        <pc:chgData name="Emma Åman" userId="739b7861-b11b-4b75-8f14-d238cb13fda3" providerId="ADAL" clId="{35D7AE69-A941-48DF-B12B-7457449A50F0}" dt="2026-10-20T12:01:12.613" v="11" actId="34135"/>
        <pc:sldMkLst>
          <pc:docMk/>
          <pc:sldMk cId="1092267320" sldId="266"/>
        </pc:sldMkLst>
        <pc:picChg chg="mod">
          <ac:chgData name="Emma Åman" userId="739b7861-b11b-4b75-8f14-d238cb13fda3" providerId="ADAL" clId="{35D7AE69-A941-48DF-B12B-7457449A50F0}" dt="2026-10-20T12:01:12.613" v="11" actId="34135"/>
          <ac:picMkLst>
            <pc:docMk/>
            <pc:sldMk cId="1092267320" sldId="266"/>
            <ac:picMk id="3" creationId="{ADAE302E-61D7-9E37-74D3-29D346E6C010}"/>
          </ac:picMkLst>
        </pc:picChg>
      </pc:sldChg>
      <pc:sldChg chg="modSp mod">
        <pc:chgData name="Emma Åman" userId="739b7861-b11b-4b75-8f14-d238cb13fda3" providerId="ADAL" clId="{35D7AE69-A941-48DF-B12B-7457449A50F0}" dt="2026-10-20T12:01:16.015" v="12" actId="34135"/>
        <pc:sldMkLst>
          <pc:docMk/>
          <pc:sldMk cId="399487973" sldId="267"/>
        </pc:sldMkLst>
        <pc:picChg chg="mod">
          <ac:chgData name="Emma Åman" userId="739b7861-b11b-4b75-8f14-d238cb13fda3" providerId="ADAL" clId="{35D7AE69-A941-48DF-B12B-7457449A50F0}" dt="2026-10-20T12:01:16.015" v="12" actId="34135"/>
          <ac:picMkLst>
            <pc:docMk/>
            <pc:sldMk cId="399487973" sldId="267"/>
            <ac:picMk id="3" creationId="{603495B2-8FFA-6201-4713-52FC0EF4907A}"/>
          </ac:picMkLst>
        </pc:picChg>
      </pc:sldChg>
      <pc:sldChg chg="modSp mod">
        <pc:chgData name="Emma Åman" userId="739b7861-b11b-4b75-8f14-d238cb13fda3" providerId="ADAL" clId="{35D7AE69-A941-48DF-B12B-7457449A50F0}" dt="2026-10-20T12:01:18.587" v="13" actId="34135"/>
        <pc:sldMkLst>
          <pc:docMk/>
          <pc:sldMk cId="3372158082" sldId="268"/>
        </pc:sldMkLst>
        <pc:picChg chg="mod">
          <ac:chgData name="Emma Åman" userId="739b7861-b11b-4b75-8f14-d238cb13fda3" providerId="ADAL" clId="{35D7AE69-A941-48DF-B12B-7457449A50F0}" dt="2026-10-20T12:01:18.587" v="13" actId="34135"/>
          <ac:picMkLst>
            <pc:docMk/>
            <pc:sldMk cId="3372158082" sldId="268"/>
            <ac:picMk id="3" creationId="{9BFA5FFF-6B0C-BF9A-8E5F-BAD8DD5E2DFD}"/>
          </ac:picMkLst>
        </pc:picChg>
      </pc:sldChg>
      <pc:sldChg chg="addSp modSp mod">
        <pc:chgData name="Emma Åman" userId="739b7861-b11b-4b75-8f14-d238cb13fda3" providerId="ADAL" clId="{35D7AE69-A941-48DF-B12B-7457449A50F0}" dt="2026-10-22T10:42:56.735" v="31" actId="207"/>
        <pc:sldMkLst>
          <pc:docMk/>
          <pc:sldMk cId="1725889073" sldId="269"/>
        </pc:sldMkLst>
        <pc:spChg chg="add mod">
          <ac:chgData name="Emma Åman" userId="739b7861-b11b-4b75-8f14-d238cb13fda3" providerId="ADAL" clId="{35D7AE69-A941-48DF-B12B-7457449A50F0}" dt="2026-10-22T10:42:56.735" v="31" actId="207"/>
          <ac:spMkLst>
            <pc:docMk/>
            <pc:sldMk cId="1725889073" sldId="269"/>
            <ac:spMk id="4" creationId="{7DE0768C-7E02-1983-2485-A1B4D4F3B172}"/>
          </ac:spMkLst>
        </pc:spChg>
        <pc:picChg chg="mod">
          <ac:chgData name="Emma Åman" userId="739b7861-b11b-4b75-8f14-d238cb13fda3" providerId="ADAL" clId="{35D7AE69-A941-48DF-B12B-7457449A50F0}" dt="2026-10-20T12:01:24.025" v="14" actId="34135"/>
          <ac:picMkLst>
            <pc:docMk/>
            <pc:sldMk cId="1725889073" sldId="269"/>
            <ac:picMk id="3" creationId="{FE9EE98D-D470-CA82-52E7-CA74D116C691}"/>
          </ac:picMkLst>
        </pc:picChg>
      </pc:sldChg>
      <pc:sldChg chg="modSp mod">
        <pc:chgData name="Emma Åman" userId="739b7861-b11b-4b75-8f14-d238cb13fda3" providerId="ADAL" clId="{35D7AE69-A941-48DF-B12B-7457449A50F0}" dt="2026-10-20T12:01:26.544" v="15" actId="34135"/>
        <pc:sldMkLst>
          <pc:docMk/>
          <pc:sldMk cId="3713859785" sldId="270"/>
        </pc:sldMkLst>
        <pc:picChg chg="mod">
          <ac:chgData name="Emma Åman" userId="739b7861-b11b-4b75-8f14-d238cb13fda3" providerId="ADAL" clId="{35D7AE69-A941-48DF-B12B-7457449A50F0}" dt="2026-10-20T12:01:26.544" v="15" actId="34135"/>
          <ac:picMkLst>
            <pc:docMk/>
            <pc:sldMk cId="3713859785" sldId="270"/>
            <ac:picMk id="3" creationId="{98EF346E-0496-18CA-15FC-366412921D34}"/>
          </ac:picMkLst>
        </pc:picChg>
      </pc:sldChg>
      <pc:sldChg chg="modSp mod">
        <pc:chgData name="Emma Åman" userId="739b7861-b11b-4b75-8f14-d238cb13fda3" providerId="ADAL" clId="{35D7AE69-A941-48DF-B12B-7457449A50F0}" dt="2026-10-20T12:01:29.870" v="16" actId="34135"/>
        <pc:sldMkLst>
          <pc:docMk/>
          <pc:sldMk cId="3557444916" sldId="271"/>
        </pc:sldMkLst>
        <pc:picChg chg="mod">
          <ac:chgData name="Emma Åman" userId="739b7861-b11b-4b75-8f14-d238cb13fda3" providerId="ADAL" clId="{35D7AE69-A941-48DF-B12B-7457449A50F0}" dt="2026-10-20T12:01:29.870" v="16" actId="34135"/>
          <ac:picMkLst>
            <pc:docMk/>
            <pc:sldMk cId="3557444916" sldId="271"/>
            <ac:picMk id="3" creationId="{F518499F-E44E-C000-BF20-3DE5169B7BEC}"/>
          </ac:picMkLst>
        </pc:picChg>
      </pc:sldChg>
      <pc:sldChg chg="addSp modSp mod">
        <pc:chgData name="Emma Åman" userId="739b7861-b11b-4b75-8f14-d238cb13fda3" providerId="ADAL" clId="{35D7AE69-A941-48DF-B12B-7457449A50F0}" dt="2026-10-22T10:43:09.519" v="32" actId="207"/>
        <pc:sldMkLst>
          <pc:docMk/>
          <pc:sldMk cId="3449308701" sldId="272"/>
        </pc:sldMkLst>
        <pc:spChg chg="add mod">
          <ac:chgData name="Emma Åman" userId="739b7861-b11b-4b75-8f14-d238cb13fda3" providerId="ADAL" clId="{35D7AE69-A941-48DF-B12B-7457449A50F0}" dt="2026-10-22T10:43:09.519" v="32" actId="207"/>
          <ac:spMkLst>
            <pc:docMk/>
            <pc:sldMk cId="3449308701" sldId="272"/>
            <ac:spMk id="4" creationId="{AB956822-4903-5B27-F963-42EA247BBDB9}"/>
          </ac:spMkLst>
        </pc:spChg>
        <pc:picChg chg="mod">
          <ac:chgData name="Emma Åman" userId="739b7861-b11b-4b75-8f14-d238cb13fda3" providerId="ADAL" clId="{35D7AE69-A941-48DF-B12B-7457449A50F0}" dt="2026-10-20T12:01:32.901" v="17" actId="34135"/>
          <ac:picMkLst>
            <pc:docMk/>
            <pc:sldMk cId="3449308701" sldId="272"/>
            <ac:picMk id="3" creationId="{1A68A549-3B82-7940-D927-92BEA820C0DC}"/>
          </ac:picMkLst>
        </pc:picChg>
      </pc:sldChg>
      <pc:sldChg chg="modSp mod">
        <pc:chgData name="Emma Åman" userId="739b7861-b11b-4b75-8f14-d238cb13fda3" providerId="ADAL" clId="{35D7AE69-A941-48DF-B12B-7457449A50F0}" dt="2026-10-20T12:00:31.839" v="0" actId="34135"/>
        <pc:sldMkLst>
          <pc:docMk/>
          <pc:sldMk cId="3999191756" sldId="273"/>
        </pc:sldMkLst>
        <pc:picChg chg="mod">
          <ac:chgData name="Emma Åman" userId="739b7861-b11b-4b75-8f14-d238cb13fda3" providerId="ADAL" clId="{35D7AE69-A941-48DF-B12B-7457449A50F0}" dt="2026-10-20T12:00:31.839" v="0" actId="34135"/>
          <ac:picMkLst>
            <pc:docMk/>
            <pc:sldMk cId="3999191756" sldId="273"/>
            <ac:picMk id="3" creationId="{1EE3A49F-8CB2-77E4-2D72-ACBE79DDE9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4A103A-64C9-294A-0319-854A00F8B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55D56E7-53D6-F3A9-0254-4C2DFB456B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780F655-981A-933D-0159-57D3431F7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068AA3-E1AE-0765-3692-B428C39F5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D0B620-ED63-5E46-A034-3E6F0FA0C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99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07181F1-FFDE-E3B5-74FD-D74F214A9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43B67D5-E455-16F8-7199-1CDDD423C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44F075-788C-3769-08ED-AAD8DB3C3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3661FE-9F12-1958-E489-308141AC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CC4F5B-2462-0F78-620E-E86C12AE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86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C6FB2D-AA69-50AA-9242-1F2000D46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E88E61-016B-4C44-CA73-E6A6B0786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E6E525-7E1E-C471-1661-04F9CDE45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3FBE6F3-D29D-A766-ED1E-BBA607251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8869041-1C53-A93A-1272-77B34EBB0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179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82CF24-7D20-28E9-D51A-800FB281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63915EC-3FBE-45E5-B47E-98C6F6DC98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30B3D86-1011-A3B3-B41B-9B1D062D4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C1B6CF3-0BFC-6442-E72D-A30664A2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76775CA-CC09-0D8A-681D-3B167081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3320083-2F98-1CC9-1B6F-329238B57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2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D0F8E3-5FE1-EA6F-4C53-3B4762FCB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82C83E3-7C65-5ADF-1ABA-9144A8DF4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E821C9F-2209-298C-3AAD-D927353D80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9D027F9-E361-6656-18B9-40A77EB75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E482C2B-32DF-9162-FE59-23218D7C4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0470E1F-B734-CF0A-AD8F-1FF31D4F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3EEECB7-82AE-5F33-508D-6D1B7AA73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F5BBAA2-0B72-16CB-00DB-A6D62FD2D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483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DDE2A7-C73A-BB2A-3BA8-35FA469B2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B55574A-B6EF-58B6-2B47-64F4D1C05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5F50B64-EF1F-1D04-D20A-546FC342E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D6F24AA-5298-B9D5-1D27-773D0B3F3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33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AF0136A-F525-1B61-12DC-5EBD5329F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4655E0A-7777-BCCF-84C9-DD9F0A4A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1C54D13-CCE2-9ADF-1D2A-4F3635267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8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103544-D037-35E6-5E14-9F4F920BF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BE03021-B15F-237E-B553-98CC9504D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FF0E145-AA8E-1BCB-E447-6FF80B4A0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DE8A4E8-6FC7-7FA3-0270-7BFCA246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9E0F82C-763D-507B-EF13-63E1C5B61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2DE1C47-B8BA-7488-4ACC-4D587C4D0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76E2B79-E051-491B-C7CD-2DD9E6F39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C77C49C-CD07-A180-8E25-D14F7443F4C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44F8322-5316-1418-92CC-DD996C632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348FC4-89B9-10F6-DB87-3E95A5D9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FF251F3-1C82-1428-A68D-0B7BFE483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4A7648-BEC5-28C4-ACF5-3E674A7D2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88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785B09-44B4-6891-3126-C434DDD21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B44689E-7E5B-68F8-DCE0-474293E37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F5EC7D-BF6E-57E1-873E-4E3E5768A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C7E607D-03C0-6E40-9774-BC8694F7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4D7B7B9-52C5-6AD4-CBC6-5CF64CCAE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89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7E98CBF-231A-4CEE-D34A-7F1F0390C6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D907F6F-FA6E-6D46-73DE-896E33A38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B2B8B46-763E-0C29-862B-23D5D888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63C07C-E211-DC87-36E2-C254D83D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3DAA0E-F98B-CEDD-79B6-93352225D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21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0B24028-2E54-F7FD-5D0C-CA4B609CB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5CC6F4-274C-21D6-E99B-8368BD09E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3100B60-882B-BC76-8607-AAA5F3202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80D9B7-F0F4-43BC-AEFB-284AF3A8E632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F5093B9-7F1E-2D49-AE41-0F9DA11DC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E7EF0AC-D9EB-8DCA-7EBA-0C9B057E0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6F6A39-8FB3-4C27-88EF-AD5042C67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601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Nt4cudA9d8?si=uW1FSJd-HV9aoPg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HdPox5bwqo?si=SzO6Kbi-MWwnR7Zs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peWmHDpoJo8?si=a1WFf6kbJGtA1spl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shorts/gaB8ISy9T1Y?si=5ioIy4sArUeGOlv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A19866EE-E258-75C8-887F-38E9EF711E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8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D7A71ED2-1861-AD03-463F-D52AD386D73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18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00BBE-608D-E4EE-EC65-A4FA95A90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2EE150A-5692-DD97-18F7-F4675F0670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7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C5D82-1ED4-83E0-3159-E1D67C814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76D8EBE-761F-6D3B-7464-24968A46D54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42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760E3-C157-F9A5-11A2-C7F86CA21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422C434B-4085-7E9A-FB07-7BE7B21977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7F4EB746-726B-238E-ECB4-B89C1E72BDE7}"/>
              </a:ext>
            </a:extLst>
          </p:cNvPr>
          <p:cNvSpPr txBox="1"/>
          <p:nvPr/>
        </p:nvSpPr>
        <p:spPr>
          <a:xfrm>
            <a:off x="10323377" y="6329958"/>
            <a:ext cx="17573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latin typeface="Amnesty Trade Gothic Cn" panose="020B0506040303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LINKKI VIDEOON</a:t>
            </a:r>
            <a:endParaRPr lang="fi-FI" b="1" dirty="0">
              <a:latin typeface="Amnesty Trade Gothic Cn" panose="020B05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187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E7AEF-041D-117B-7D8C-789D6CA66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73C50251-1993-2C08-8A9E-221DBC6E27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69CFA003-535C-E8F9-D604-0F05E9E8B583}"/>
              </a:ext>
            </a:extLst>
          </p:cNvPr>
          <p:cNvSpPr txBox="1"/>
          <p:nvPr/>
        </p:nvSpPr>
        <p:spPr>
          <a:xfrm>
            <a:off x="10323377" y="6329958"/>
            <a:ext cx="17573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latin typeface="Amnesty Trade Gothic Cn" panose="020B0506040303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LINKKI VIDEOON</a:t>
            </a:r>
            <a:endParaRPr lang="fi-FI" b="1" dirty="0">
              <a:latin typeface="Amnesty Trade Gothic Cn" panose="020B05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553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6D88C-FFA7-0190-12ED-57C6775BF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5C05BBB-4280-616A-EA08-73F6D843A1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1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C21FF-6110-72BB-72E9-55BD4CBB1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B4940CC-5BDC-166D-BB25-41630B9F2E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63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2150A-7158-6F80-CDDE-9FAEC14DD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D375FEE2-561E-F5C1-10CB-EB0A928DB8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62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EC941-F269-1F3C-73D7-F717E6D1D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2AAACD1-3717-DB2D-FF93-5405F91FC9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66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3205B-19FD-6F23-E055-26490595A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DAE302E-61D7-9E37-74D3-29D346E6C0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6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B1673-C231-DFBA-7589-E2700DF72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03495B2-8FFA-6201-4713-52FC0EF490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4D04A-7B5B-E240-9321-4EA1CBCA8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9BFA5FFF-6B0C-BF9A-8E5F-BAD8DD5E2D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58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77A04-15DA-C2E0-F1F4-9441BD441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E9EE98D-D470-CA82-52E7-CA74D116C6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7DE0768C-7E02-1983-2485-A1B4D4F3B172}"/>
              </a:ext>
            </a:extLst>
          </p:cNvPr>
          <p:cNvSpPr txBox="1"/>
          <p:nvPr/>
        </p:nvSpPr>
        <p:spPr>
          <a:xfrm>
            <a:off x="10323377" y="6329958"/>
            <a:ext cx="17573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latin typeface="Amnesty Trade Gothic Cn" panose="020B0506040303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LINKKI VIDEOON</a:t>
            </a:r>
            <a:endParaRPr lang="fi-FI" b="1" dirty="0">
              <a:latin typeface="Amnesty Trade Gothic Cn" panose="020B05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889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A8536-6F0F-62A0-793E-266B68627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98EF346E-0496-18CA-15FC-366412921D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59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6561B-0FD9-DC9F-FF5E-3053959DA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F518499F-E44E-C000-BF20-3DE5169B7B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444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8E952-95F5-377C-D1B3-1F917819A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A68A549-3B82-7940-D927-92BEA820C0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AB956822-4903-5B27-F963-42EA247BBDB9}"/>
              </a:ext>
            </a:extLst>
          </p:cNvPr>
          <p:cNvSpPr txBox="1"/>
          <p:nvPr/>
        </p:nvSpPr>
        <p:spPr>
          <a:xfrm>
            <a:off x="10323377" y="6329958"/>
            <a:ext cx="175737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latin typeface="Amnesty Trade Gothic Cn" panose="020B05060403030200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LINKKI VIDEOON</a:t>
            </a:r>
            <a:endParaRPr lang="fi-FI" b="1" dirty="0">
              <a:latin typeface="Amnesty Trade Gothic Cn" panose="020B05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08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59B98-496E-5D6E-73BD-69F9686FA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EE3A49F-8CB2-77E4-2D72-ACBE79DDE9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19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9ffa032-6777-4ffa-b396-4c861699e037}" enabled="1" method="Privileged" siteId="{e6dd8a3a-8d22-4d95-83c3-725e704c74f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Laajakuva</PresentationFormat>
  <Paragraphs>4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3" baseType="lpstr">
      <vt:lpstr>Amnesty Trade Gothic Cn</vt:lpstr>
      <vt:lpstr>Aptos</vt:lpstr>
      <vt:lpstr>Aptos Display</vt:lpstr>
      <vt:lpstr>Arial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Emma Åman</dc:creator>
  <cp:lastModifiedBy>Emma Åman</cp:lastModifiedBy>
  <cp:revision>1</cp:revision>
  <dcterms:created xsi:type="dcterms:W3CDTF">2026-10-20T11:48:41Z</dcterms:created>
  <dcterms:modified xsi:type="dcterms:W3CDTF">2026-10-22T10:43:18Z</dcterms:modified>
</cp:coreProperties>
</file>