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65" r:id="rId3"/>
    <p:sldId id="267" r:id="rId4"/>
    <p:sldId id="266" r:id="rId5"/>
    <p:sldId id="268" r:id="rId6"/>
    <p:sldId id="269" r:id="rId7"/>
    <p:sldId id="270" r:id="rId8"/>
    <p:sldId id="271" r:id="rId9"/>
    <p:sldId id="272" r:id="rId10"/>
    <p:sldId id="273" r:id="rId11"/>
    <p:sldId id="274" r:id="rId12"/>
    <p:sldId id="275" r:id="rId13"/>
    <p:sldId id="279" r:id="rId14"/>
    <p:sldId id="303" r:id="rId15"/>
    <p:sldId id="278" r:id="rId16"/>
    <p:sldId id="304" r:id="rId17"/>
    <p:sldId id="281" r:id="rId18"/>
    <p:sldId id="283" r:id="rId19"/>
    <p:sldId id="285" r:id="rId20"/>
    <p:sldId id="286" r:id="rId21"/>
    <p:sldId id="287" r:id="rId22"/>
    <p:sldId id="288" r:id="rId23"/>
    <p:sldId id="289" r:id="rId24"/>
    <p:sldId id="290" r:id="rId25"/>
    <p:sldId id="291" r:id="rId26"/>
    <p:sldId id="293" r:id="rId27"/>
    <p:sldId id="292" r:id="rId28"/>
    <p:sldId id="294" r:id="rId29"/>
    <p:sldId id="295" r:id="rId30"/>
    <p:sldId id="296" r:id="rId31"/>
    <p:sldId id="297" r:id="rId32"/>
    <p:sldId id="298" r:id="rId33"/>
    <p:sldId id="299" r:id="rId34"/>
    <p:sldId id="300" r:id="rId35"/>
    <p:sldId id="301" r:id="rId36"/>
    <p:sldId id="302" r:id="rId37"/>
    <p:sldId id="258" r:id="rId38"/>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3447" autoAdjust="0"/>
  </p:normalViewPr>
  <p:slideViewPr>
    <p:cSldViewPr snapToGrid="0">
      <p:cViewPr varScale="1">
        <p:scale>
          <a:sx n="111" d="100"/>
          <a:sy n="111" d="100"/>
        </p:scale>
        <p:origin x="30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ma Åman" userId="739b7861-b11b-4b75-8f14-d238cb13fda3" providerId="ADAL" clId="{35D7AE69-A941-48DF-B12B-7457449A50F0}"/>
    <pc:docChg chg="undo custSel delSld modSld sldOrd">
      <pc:chgData name="Emma Åman" userId="739b7861-b11b-4b75-8f14-d238cb13fda3" providerId="ADAL" clId="{35D7AE69-A941-48DF-B12B-7457449A50F0}" dt="2026-09-28T10:06:58.169" v="207" actId="34135"/>
      <pc:docMkLst>
        <pc:docMk/>
      </pc:docMkLst>
      <pc:sldChg chg="modSp mod">
        <pc:chgData name="Emma Åman" userId="739b7861-b11b-4b75-8f14-d238cb13fda3" providerId="ADAL" clId="{35D7AE69-A941-48DF-B12B-7457449A50F0}" dt="2026-09-28T09:59:48.767" v="119" actId="34135"/>
        <pc:sldMkLst>
          <pc:docMk/>
          <pc:sldMk cId="782385677" sldId="256"/>
        </pc:sldMkLst>
        <pc:spChg chg="mod">
          <ac:chgData name="Emma Åman" userId="739b7861-b11b-4b75-8f14-d238cb13fda3" providerId="ADAL" clId="{35D7AE69-A941-48DF-B12B-7457449A50F0}" dt="2026-09-28T09:59:48.767" v="119" actId="34135"/>
          <ac:spMkLst>
            <pc:docMk/>
            <pc:sldMk cId="782385677" sldId="256"/>
            <ac:spMk id="2" creationId="{00000000-0000-0000-0000-000000000000}"/>
          </ac:spMkLst>
        </pc:spChg>
      </pc:sldChg>
      <pc:sldChg chg="modSp mod ord">
        <pc:chgData name="Emma Åman" userId="739b7861-b11b-4b75-8f14-d238cb13fda3" providerId="ADAL" clId="{35D7AE69-A941-48DF-B12B-7457449A50F0}" dt="2026-09-18T11:55:40.919" v="99"/>
        <pc:sldMkLst>
          <pc:docMk/>
          <pc:sldMk cId="4107596030" sldId="258"/>
        </pc:sldMkLst>
        <pc:spChg chg="mod">
          <ac:chgData name="Emma Åman" userId="739b7861-b11b-4b75-8f14-d238cb13fda3" providerId="ADAL" clId="{35D7AE69-A941-48DF-B12B-7457449A50F0}" dt="2026-09-18T11:55:32.700" v="97" actId="34135"/>
          <ac:spMkLst>
            <pc:docMk/>
            <pc:sldMk cId="4107596030" sldId="258"/>
            <ac:spMk id="2" creationId="{DA9575B1-B9B7-2CDD-12FC-53D999A167E7}"/>
          </ac:spMkLst>
        </pc:spChg>
        <pc:picChg chg="mod ord modCrop">
          <ac:chgData name="Emma Åman" userId="739b7861-b11b-4b75-8f14-d238cb13fda3" providerId="ADAL" clId="{35D7AE69-A941-48DF-B12B-7457449A50F0}" dt="2026-09-18T11:55:29.499" v="96" actId="34135"/>
          <ac:picMkLst>
            <pc:docMk/>
            <pc:sldMk cId="4107596030" sldId="258"/>
            <ac:picMk id="6" creationId="{58AA7509-05C1-B5E1-4838-D9225E48D88D}"/>
          </ac:picMkLst>
        </pc:picChg>
        <pc:picChg chg="mod">
          <ac:chgData name="Emma Åman" userId="739b7861-b11b-4b75-8f14-d238cb13fda3" providerId="ADAL" clId="{35D7AE69-A941-48DF-B12B-7457449A50F0}" dt="2026-09-18T11:55:21.165" v="94" actId="34135"/>
          <ac:picMkLst>
            <pc:docMk/>
            <pc:sldMk cId="4107596030" sldId="258"/>
            <ac:picMk id="13" creationId="{9E0AF584-693E-AA05-1483-B7AAECC492D9}"/>
          </ac:picMkLst>
        </pc:picChg>
        <pc:picChg chg="mod">
          <ac:chgData name="Emma Åman" userId="739b7861-b11b-4b75-8f14-d238cb13fda3" providerId="ADAL" clId="{35D7AE69-A941-48DF-B12B-7457449A50F0}" dt="2026-09-18T11:55:19.135" v="93" actId="34135"/>
          <ac:picMkLst>
            <pc:docMk/>
            <pc:sldMk cId="4107596030" sldId="258"/>
            <ac:picMk id="19" creationId="{7AE8D164-477D-7DAD-A3E8-56A871B06B93}"/>
          </ac:picMkLst>
        </pc:picChg>
      </pc:sldChg>
      <pc:sldChg chg="addSp modSp mod">
        <pc:chgData name="Emma Åman" userId="739b7861-b11b-4b75-8f14-d238cb13fda3" providerId="ADAL" clId="{35D7AE69-A941-48DF-B12B-7457449A50F0}" dt="2026-09-28T09:59:59.064" v="121" actId="34135"/>
        <pc:sldMkLst>
          <pc:docMk/>
          <pc:sldMk cId="3317444937" sldId="265"/>
        </pc:sldMkLst>
        <pc:spChg chg="mod">
          <ac:chgData name="Emma Åman" userId="739b7861-b11b-4b75-8f14-d238cb13fda3" providerId="ADAL" clId="{35D7AE69-A941-48DF-B12B-7457449A50F0}" dt="2026-09-28T09:59:55.719" v="120" actId="34135"/>
          <ac:spMkLst>
            <pc:docMk/>
            <pc:sldMk cId="3317444937" sldId="265"/>
            <ac:spMk id="2" creationId="{3DD12DA8-4E20-E898-9F5B-FFB28EF07B10}"/>
          </ac:spMkLst>
        </pc:spChg>
        <pc:spChg chg="mod">
          <ac:chgData name="Emma Åman" userId="739b7861-b11b-4b75-8f14-d238cb13fda3" providerId="ADAL" clId="{35D7AE69-A941-48DF-B12B-7457449A50F0}" dt="2026-09-28T09:59:59.064" v="121" actId="34135"/>
          <ac:spMkLst>
            <pc:docMk/>
            <pc:sldMk cId="3317444937" sldId="265"/>
            <ac:spMk id="3" creationId="{186C4C68-8CE1-B6EC-55CC-DDB5BCECA544}"/>
          </ac:spMkLst>
        </pc:spChg>
        <pc:picChg chg="add mod modCrop">
          <ac:chgData name="Emma Åman" userId="739b7861-b11b-4b75-8f14-d238cb13fda3" providerId="ADAL" clId="{35D7AE69-A941-48DF-B12B-7457449A50F0}" dt="2026-09-18T11:52:52.215" v="12" actId="34135"/>
          <ac:picMkLst>
            <pc:docMk/>
            <pc:sldMk cId="3317444937" sldId="265"/>
            <ac:picMk id="6" creationId="{554D5465-6A3D-4A1A-D534-040DAE44767B}"/>
          </ac:picMkLst>
        </pc:picChg>
      </pc:sldChg>
      <pc:sldChg chg="modSp mod">
        <pc:chgData name="Emma Åman" userId="739b7861-b11b-4b75-8f14-d238cb13fda3" providerId="ADAL" clId="{35D7AE69-A941-48DF-B12B-7457449A50F0}" dt="2026-09-28T10:00:55.888" v="129" actId="34135"/>
        <pc:sldMkLst>
          <pc:docMk/>
          <pc:sldMk cId="644668189" sldId="266"/>
        </pc:sldMkLst>
        <pc:spChg chg="mod">
          <ac:chgData name="Emma Åman" userId="739b7861-b11b-4b75-8f14-d238cb13fda3" providerId="ADAL" clId="{35D7AE69-A941-48DF-B12B-7457449A50F0}" dt="2026-09-28T10:00:17.618" v="124" actId="34135"/>
          <ac:spMkLst>
            <pc:docMk/>
            <pc:sldMk cId="644668189" sldId="266"/>
            <ac:spMk id="2" creationId="{EF4F1721-34AF-0E47-9C33-84AC081B9D8A}"/>
          </ac:spMkLst>
        </pc:spChg>
        <pc:spChg chg="mod">
          <ac:chgData name="Emma Åman" userId="739b7861-b11b-4b75-8f14-d238cb13fda3" providerId="ADAL" clId="{35D7AE69-A941-48DF-B12B-7457449A50F0}" dt="2026-09-28T10:00:21.011" v="125" actId="34135"/>
          <ac:spMkLst>
            <pc:docMk/>
            <pc:sldMk cId="644668189" sldId="266"/>
            <ac:spMk id="5" creationId="{98E646FD-CDDC-B508-FFB0-A3FEF4576B65}"/>
          </ac:spMkLst>
        </pc:spChg>
        <pc:spChg chg="mod">
          <ac:chgData name="Emma Åman" userId="739b7861-b11b-4b75-8f14-d238cb13fda3" providerId="ADAL" clId="{35D7AE69-A941-48DF-B12B-7457449A50F0}" dt="2026-09-28T10:00:55.888" v="129" actId="34135"/>
          <ac:spMkLst>
            <pc:docMk/>
            <pc:sldMk cId="644668189" sldId="266"/>
            <ac:spMk id="15" creationId="{E1A77B8E-B48F-9050-66F1-1311002E746B}"/>
          </ac:spMkLst>
        </pc:spChg>
        <pc:picChg chg="mod">
          <ac:chgData name="Emma Åman" userId="739b7861-b11b-4b75-8f14-d238cb13fda3" providerId="ADAL" clId="{35D7AE69-A941-48DF-B12B-7457449A50F0}" dt="2026-09-28T10:00:55.888" v="129" actId="34135"/>
          <ac:picMkLst>
            <pc:docMk/>
            <pc:sldMk cId="644668189" sldId="266"/>
            <ac:picMk id="8" creationId="{EEC5F638-0A96-1E48-0970-FE215D67F8AB}"/>
          </ac:picMkLst>
        </pc:picChg>
      </pc:sldChg>
      <pc:sldChg chg="addSp modSp mod">
        <pc:chgData name="Emma Åman" userId="739b7861-b11b-4b75-8f14-d238cb13fda3" providerId="ADAL" clId="{35D7AE69-A941-48DF-B12B-7457449A50F0}" dt="2026-09-28T10:00:06.280" v="123" actId="34135"/>
        <pc:sldMkLst>
          <pc:docMk/>
          <pc:sldMk cId="121846647" sldId="267"/>
        </pc:sldMkLst>
        <pc:spChg chg="mod">
          <ac:chgData name="Emma Åman" userId="739b7861-b11b-4b75-8f14-d238cb13fda3" providerId="ADAL" clId="{35D7AE69-A941-48DF-B12B-7457449A50F0}" dt="2026-09-28T10:00:06.280" v="123" actId="34135"/>
          <ac:spMkLst>
            <pc:docMk/>
            <pc:sldMk cId="121846647" sldId="267"/>
            <ac:spMk id="2" creationId="{A51F5E8F-67AE-8214-E552-3CD833851CDE}"/>
          </ac:spMkLst>
        </pc:spChg>
        <pc:spChg chg="mod">
          <ac:chgData name="Emma Åman" userId="739b7861-b11b-4b75-8f14-d238cb13fda3" providerId="ADAL" clId="{35D7AE69-A941-48DF-B12B-7457449A50F0}" dt="2026-09-28T10:00:02.620" v="122" actId="34135"/>
          <ac:spMkLst>
            <pc:docMk/>
            <pc:sldMk cId="121846647" sldId="267"/>
            <ac:spMk id="5" creationId="{E6246770-76F4-681A-5BC9-60E7AF7CC3D3}"/>
          </ac:spMkLst>
        </pc:spChg>
        <pc:picChg chg="add mod">
          <ac:chgData name="Emma Åman" userId="739b7861-b11b-4b75-8f14-d238cb13fda3" providerId="ADAL" clId="{35D7AE69-A941-48DF-B12B-7457449A50F0}" dt="2026-09-18T11:53:25.696" v="17" actId="34135"/>
          <ac:picMkLst>
            <pc:docMk/>
            <pc:sldMk cId="121846647" sldId="267"/>
            <ac:picMk id="7" creationId="{8CA6D81B-D5DD-8635-5A15-E86CB6F5D04D}"/>
          </ac:picMkLst>
        </pc:picChg>
      </pc:sldChg>
      <pc:sldChg chg="modSp mod">
        <pc:chgData name="Emma Åman" userId="739b7861-b11b-4b75-8f14-d238cb13fda3" providerId="ADAL" clId="{35D7AE69-A941-48DF-B12B-7457449A50F0}" dt="2026-09-28T10:00:51.036" v="128" actId="34135"/>
        <pc:sldMkLst>
          <pc:docMk/>
          <pc:sldMk cId="551997350" sldId="268"/>
        </pc:sldMkLst>
        <pc:spChg chg="mod">
          <ac:chgData name="Emma Åman" userId="739b7861-b11b-4b75-8f14-d238cb13fda3" providerId="ADAL" clId="{35D7AE69-A941-48DF-B12B-7457449A50F0}" dt="2026-09-28T10:00:41.813" v="127" actId="34135"/>
          <ac:spMkLst>
            <pc:docMk/>
            <pc:sldMk cId="551997350" sldId="268"/>
            <ac:spMk id="2" creationId="{5A2211EA-B0F1-C4C5-BB3E-E5C9DF01F2B9}"/>
          </ac:spMkLst>
        </pc:spChg>
        <pc:spChg chg="mod">
          <ac:chgData name="Emma Åman" userId="739b7861-b11b-4b75-8f14-d238cb13fda3" providerId="ADAL" clId="{35D7AE69-A941-48DF-B12B-7457449A50F0}" dt="2026-09-28T10:00:35.468" v="126" actId="34135"/>
          <ac:spMkLst>
            <pc:docMk/>
            <pc:sldMk cId="551997350" sldId="268"/>
            <ac:spMk id="5" creationId="{44E2BA66-1099-DFD2-8AE1-887C114AD87D}"/>
          </ac:spMkLst>
        </pc:spChg>
        <pc:picChg chg="mod">
          <ac:chgData name="Emma Åman" userId="739b7861-b11b-4b75-8f14-d238cb13fda3" providerId="ADAL" clId="{35D7AE69-A941-48DF-B12B-7457449A50F0}" dt="2026-09-28T10:00:51.036" v="128" actId="34135"/>
          <ac:picMkLst>
            <pc:docMk/>
            <pc:sldMk cId="551997350" sldId="268"/>
            <ac:picMk id="7" creationId="{C9101885-7F22-58B2-2DD9-A14B7DC28323}"/>
          </ac:picMkLst>
        </pc:picChg>
      </pc:sldChg>
      <pc:sldChg chg="delSp modSp mod">
        <pc:chgData name="Emma Åman" userId="739b7861-b11b-4b75-8f14-d238cb13fda3" providerId="ADAL" clId="{35D7AE69-A941-48DF-B12B-7457449A50F0}" dt="2026-09-28T10:01:08.295" v="131" actId="34135"/>
        <pc:sldMkLst>
          <pc:docMk/>
          <pc:sldMk cId="2103812626" sldId="269"/>
        </pc:sldMkLst>
        <pc:spChg chg="del">
          <ac:chgData name="Emma Åman" userId="739b7861-b11b-4b75-8f14-d238cb13fda3" providerId="ADAL" clId="{35D7AE69-A941-48DF-B12B-7457449A50F0}" dt="2026-09-28T09:58:06.481" v="110" actId="478"/>
          <ac:spMkLst>
            <pc:docMk/>
            <pc:sldMk cId="2103812626" sldId="269"/>
            <ac:spMk id="4" creationId="{441AFA58-974B-0881-015B-53F998D4AF3A}"/>
          </ac:spMkLst>
        </pc:spChg>
        <pc:spChg chg="mod">
          <ac:chgData name="Emma Åman" userId="739b7861-b11b-4b75-8f14-d238cb13fda3" providerId="ADAL" clId="{35D7AE69-A941-48DF-B12B-7457449A50F0}" dt="2026-09-28T10:01:06.181" v="130" actId="34135"/>
          <ac:spMkLst>
            <pc:docMk/>
            <pc:sldMk cId="2103812626" sldId="269"/>
            <ac:spMk id="5" creationId="{EDF98FD0-BC59-1DE5-3052-0BC44655AF0B}"/>
          </ac:spMkLst>
        </pc:spChg>
        <pc:picChg chg="mod">
          <ac:chgData name="Emma Åman" userId="739b7861-b11b-4b75-8f14-d238cb13fda3" providerId="ADAL" clId="{35D7AE69-A941-48DF-B12B-7457449A50F0}" dt="2026-09-28T10:01:08.295" v="131" actId="34135"/>
          <ac:picMkLst>
            <pc:docMk/>
            <pc:sldMk cId="2103812626" sldId="269"/>
            <ac:picMk id="8" creationId="{DC0C89B1-54B4-70A6-8691-F89FD3A10E3D}"/>
          </ac:picMkLst>
        </pc:picChg>
      </pc:sldChg>
      <pc:sldChg chg="delSp modSp mod">
        <pc:chgData name="Emma Åman" userId="739b7861-b11b-4b75-8f14-d238cb13fda3" providerId="ADAL" clId="{35D7AE69-A941-48DF-B12B-7457449A50F0}" dt="2026-09-28T10:01:21.834" v="134" actId="34135"/>
        <pc:sldMkLst>
          <pc:docMk/>
          <pc:sldMk cId="2766004412" sldId="270"/>
        </pc:sldMkLst>
        <pc:spChg chg="mod">
          <ac:chgData name="Emma Åman" userId="739b7861-b11b-4b75-8f14-d238cb13fda3" providerId="ADAL" clId="{35D7AE69-A941-48DF-B12B-7457449A50F0}" dt="2026-09-28T10:01:21.834" v="134" actId="34135"/>
          <ac:spMkLst>
            <pc:docMk/>
            <pc:sldMk cId="2766004412" sldId="270"/>
            <ac:spMk id="3" creationId="{AE4214AD-A809-B3E2-C9A2-8FE1B97667F3}"/>
          </ac:spMkLst>
        </pc:spChg>
        <pc:spChg chg="del">
          <ac:chgData name="Emma Åman" userId="739b7861-b11b-4b75-8f14-d238cb13fda3" providerId="ADAL" clId="{35D7AE69-A941-48DF-B12B-7457449A50F0}" dt="2026-09-28T09:58:10.174" v="111" actId="478"/>
          <ac:spMkLst>
            <pc:docMk/>
            <pc:sldMk cId="2766004412" sldId="270"/>
            <ac:spMk id="4" creationId="{8777B77B-113F-598D-9DC4-B4D2DBCF51CC}"/>
          </ac:spMkLst>
        </pc:spChg>
        <pc:spChg chg="mod">
          <ac:chgData name="Emma Åman" userId="739b7861-b11b-4b75-8f14-d238cb13fda3" providerId="ADAL" clId="{35D7AE69-A941-48DF-B12B-7457449A50F0}" dt="2026-09-28T10:01:14.231" v="132" actId="34135"/>
          <ac:spMkLst>
            <pc:docMk/>
            <pc:sldMk cId="2766004412" sldId="270"/>
            <ac:spMk id="5" creationId="{A6CFF4A8-45C4-7F61-1250-BC91F8610E99}"/>
          </ac:spMkLst>
        </pc:spChg>
        <pc:picChg chg="mod">
          <ac:chgData name="Emma Åman" userId="739b7861-b11b-4b75-8f14-d238cb13fda3" providerId="ADAL" clId="{35D7AE69-A941-48DF-B12B-7457449A50F0}" dt="2026-09-28T10:01:17.413" v="133" actId="34135"/>
          <ac:picMkLst>
            <pc:docMk/>
            <pc:sldMk cId="2766004412" sldId="270"/>
            <ac:picMk id="7" creationId="{DF43EA3C-3CF0-8161-AC3E-1879D21AB822}"/>
          </ac:picMkLst>
        </pc:picChg>
      </pc:sldChg>
      <pc:sldChg chg="delSp modSp mod">
        <pc:chgData name="Emma Åman" userId="739b7861-b11b-4b75-8f14-d238cb13fda3" providerId="ADAL" clId="{35D7AE69-A941-48DF-B12B-7457449A50F0}" dt="2026-09-28T10:01:44.746" v="137" actId="34135"/>
        <pc:sldMkLst>
          <pc:docMk/>
          <pc:sldMk cId="4264615445" sldId="271"/>
        </pc:sldMkLst>
        <pc:spChg chg="mod">
          <ac:chgData name="Emma Åman" userId="739b7861-b11b-4b75-8f14-d238cb13fda3" providerId="ADAL" clId="{35D7AE69-A941-48DF-B12B-7457449A50F0}" dt="2026-09-28T10:01:42.130" v="136" actId="34135"/>
          <ac:spMkLst>
            <pc:docMk/>
            <pc:sldMk cId="4264615445" sldId="271"/>
            <ac:spMk id="3" creationId="{1492E23B-C9E1-B4F0-3719-E0F3B34A288A}"/>
          </ac:spMkLst>
        </pc:spChg>
        <pc:spChg chg="del">
          <ac:chgData name="Emma Åman" userId="739b7861-b11b-4b75-8f14-d238cb13fda3" providerId="ADAL" clId="{35D7AE69-A941-48DF-B12B-7457449A50F0}" dt="2026-09-28T09:58:14.462" v="112" actId="478"/>
          <ac:spMkLst>
            <pc:docMk/>
            <pc:sldMk cId="4264615445" sldId="271"/>
            <ac:spMk id="4" creationId="{054A0A7F-C4BA-C8C0-DF46-11E0E6F53CFE}"/>
          </ac:spMkLst>
        </pc:spChg>
        <pc:spChg chg="mod">
          <ac:chgData name="Emma Åman" userId="739b7861-b11b-4b75-8f14-d238cb13fda3" providerId="ADAL" clId="{35D7AE69-A941-48DF-B12B-7457449A50F0}" dt="2026-09-28T10:01:39.064" v="135" actId="34135"/>
          <ac:spMkLst>
            <pc:docMk/>
            <pc:sldMk cId="4264615445" sldId="271"/>
            <ac:spMk id="5" creationId="{58D432E8-CE42-4EA8-8EEE-7313AD518DEF}"/>
          </ac:spMkLst>
        </pc:spChg>
        <pc:picChg chg="mod">
          <ac:chgData name="Emma Åman" userId="739b7861-b11b-4b75-8f14-d238cb13fda3" providerId="ADAL" clId="{35D7AE69-A941-48DF-B12B-7457449A50F0}" dt="2026-09-28T10:01:44.746" v="137" actId="34135"/>
          <ac:picMkLst>
            <pc:docMk/>
            <pc:sldMk cId="4264615445" sldId="271"/>
            <ac:picMk id="7" creationId="{DB033B21-0BF8-2905-79A8-F79037525D46}"/>
          </ac:picMkLst>
        </pc:picChg>
      </pc:sldChg>
      <pc:sldChg chg="delSp modSp mod">
        <pc:chgData name="Emma Åman" userId="739b7861-b11b-4b75-8f14-d238cb13fda3" providerId="ADAL" clId="{35D7AE69-A941-48DF-B12B-7457449A50F0}" dt="2026-09-28T10:01:59.956" v="140" actId="34135"/>
        <pc:sldMkLst>
          <pc:docMk/>
          <pc:sldMk cId="7464039" sldId="272"/>
        </pc:sldMkLst>
        <pc:spChg chg="mod">
          <ac:chgData name="Emma Åman" userId="739b7861-b11b-4b75-8f14-d238cb13fda3" providerId="ADAL" clId="{35D7AE69-A941-48DF-B12B-7457449A50F0}" dt="2026-09-28T10:01:59.956" v="140" actId="34135"/>
          <ac:spMkLst>
            <pc:docMk/>
            <pc:sldMk cId="7464039" sldId="272"/>
            <ac:spMk id="3" creationId="{1186358A-8F2B-E98D-710A-CF585D08A0FE}"/>
          </ac:spMkLst>
        </pc:spChg>
        <pc:spChg chg="del">
          <ac:chgData name="Emma Åman" userId="739b7861-b11b-4b75-8f14-d238cb13fda3" providerId="ADAL" clId="{35D7AE69-A941-48DF-B12B-7457449A50F0}" dt="2026-09-28T09:58:16.462" v="113" actId="478"/>
          <ac:spMkLst>
            <pc:docMk/>
            <pc:sldMk cId="7464039" sldId="272"/>
            <ac:spMk id="4" creationId="{6B840653-2549-C6E4-81D5-E3665117A667}"/>
          </ac:spMkLst>
        </pc:spChg>
        <pc:spChg chg="mod">
          <ac:chgData name="Emma Åman" userId="739b7861-b11b-4b75-8f14-d238cb13fda3" providerId="ADAL" clId="{35D7AE69-A941-48DF-B12B-7457449A50F0}" dt="2026-09-28T10:01:56.408" v="139" actId="34135"/>
          <ac:spMkLst>
            <pc:docMk/>
            <pc:sldMk cId="7464039" sldId="272"/>
            <ac:spMk id="5" creationId="{90261FCB-1129-57C7-CC95-E4E63FE739A3}"/>
          </ac:spMkLst>
        </pc:spChg>
        <pc:picChg chg="mod">
          <ac:chgData name="Emma Åman" userId="739b7861-b11b-4b75-8f14-d238cb13fda3" providerId="ADAL" clId="{35D7AE69-A941-48DF-B12B-7457449A50F0}" dt="2026-09-28T10:01:53.563" v="138" actId="34135"/>
          <ac:picMkLst>
            <pc:docMk/>
            <pc:sldMk cId="7464039" sldId="272"/>
            <ac:picMk id="7" creationId="{4E87F2CD-C16B-4FBC-8FE8-6E2D55EF82E2}"/>
          </ac:picMkLst>
        </pc:picChg>
      </pc:sldChg>
      <pc:sldChg chg="delSp modSp mod">
        <pc:chgData name="Emma Åman" userId="739b7861-b11b-4b75-8f14-d238cb13fda3" providerId="ADAL" clId="{35D7AE69-A941-48DF-B12B-7457449A50F0}" dt="2026-09-28T10:02:10.920" v="143" actId="34135"/>
        <pc:sldMkLst>
          <pc:docMk/>
          <pc:sldMk cId="1175812969" sldId="273"/>
        </pc:sldMkLst>
        <pc:spChg chg="mod">
          <ac:chgData name="Emma Åman" userId="739b7861-b11b-4b75-8f14-d238cb13fda3" providerId="ADAL" clId="{35D7AE69-A941-48DF-B12B-7457449A50F0}" dt="2026-09-28T10:02:10.920" v="143" actId="34135"/>
          <ac:spMkLst>
            <pc:docMk/>
            <pc:sldMk cId="1175812969" sldId="273"/>
            <ac:spMk id="3" creationId="{86BE1F29-25AD-9D6F-61F2-BE34310C7C61}"/>
          </ac:spMkLst>
        </pc:spChg>
        <pc:spChg chg="del">
          <ac:chgData name="Emma Åman" userId="739b7861-b11b-4b75-8f14-d238cb13fda3" providerId="ADAL" clId="{35D7AE69-A941-48DF-B12B-7457449A50F0}" dt="2026-09-28T09:58:20.062" v="114" actId="478"/>
          <ac:spMkLst>
            <pc:docMk/>
            <pc:sldMk cId="1175812969" sldId="273"/>
            <ac:spMk id="4" creationId="{DDC2D198-2126-5950-5187-833233E6298B}"/>
          </ac:spMkLst>
        </pc:spChg>
        <pc:spChg chg="mod">
          <ac:chgData name="Emma Åman" userId="739b7861-b11b-4b75-8f14-d238cb13fda3" providerId="ADAL" clId="{35D7AE69-A941-48DF-B12B-7457449A50F0}" dt="2026-09-28T10:02:04.919" v="141" actId="34135"/>
          <ac:spMkLst>
            <pc:docMk/>
            <pc:sldMk cId="1175812969" sldId="273"/>
            <ac:spMk id="5" creationId="{9E52971A-2331-00B4-B381-753B84BCA924}"/>
          </ac:spMkLst>
        </pc:spChg>
        <pc:picChg chg="mod">
          <ac:chgData name="Emma Åman" userId="739b7861-b11b-4b75-8f14-d238cb13fda3" providerId="ADAL" clId="{35D7AE69-A941-48DF-B12B-7457449A50F0}" dt="2026-09-28T10:02:07.651" v="142" actId="34135"/>
          <ac:picMkLst>
            <pc:docMk/>
            <pc:sldMk cId="1175812969" sldId="273"/>
            <ac:picMk id="7" creationId="{6ECDFEDD-ABBA-690B-A3E9-74BA646C92F2}"/>
          </ac:picMkLst>
        </pc:picChg>
      </pc:sldChg>
      <pc:sldChg chg="modSp mod">
        <pc:chgData name="Emma Åman" userId="739b7861-b11b-4b75-8f14-d238cb13fda3" providerId="ADAL" clId="{35D7AE69-A941-48DF-B12B-7457449A50F0}" dt="2026-09-28T10:02:41.940" v="150" actId="34135"/>
        <pc:sldMkLst>
          <pc:docMk/>
          <pc:sldMk cId="1748299901" sldId="274"/>
        </pc:sldMkLst>
        <pc:spChg chg="mod">
          <ac:chgData name="Emma Åman" userId="739b7861-b11b-4b75-8f14-d238cb13fda3" providerId="ADAL" clId="{35D7AE69-A941-48DF-B12B-7457449A50F0}" dt="2026-09-28T10:02:22.933" v="144" actId="34135"/>
          <ac:spMkLst>
            <pc:docMk/>
            <pc:sldMk cId="1748299901" sldId="274"/>
            <ac:spMk id="5" creationId="{78E5BDE2-0F78-DAAA-BE2E-5F310AE09705}"/>
          </ac:spMkLst>
        </pc:spChg>
        <pc:spChg chg="mod">
          <ac:chgData name="Emma Åman" userId="739b7861-b11b-4b75-8f14-d238cb13fda3" providerId="ADAL" clId="{35D7AE69-A941-48DF-B12B-7457449A50F0}" dt="2026-09-28T10:02:28.884" v="146" actId="34135"/>
          <ac:spMkLst>
            <pc:docMk/>
            <pc:sldMk cId="1748299901" sldId="274"/>
            <ac:spMk id="10" creationId="{26CAF925-162C-0622-EB1E-D43EAAA04E98}"/>
          </ac:spMkLst>
        </pc:spChg>
        <pc:spChg chg="mod">
          <ac:chgData name="Emma Åman" userId="739b7861-b11b-4b75-8f14-d238cb13fda3" providerId="ADAL" clId="{35D7AE69-A941-48DF-B12B-7457449A50F0}" dt="2026-09-28T10:02:36.550" v="148" actId="34135"/>
          <ac:spMkLst>
            <pc:docMk/>
            <pc:sldMk cId="1748299901" sldId="274"/>
            <ac:spMk id="13" creationId="{E14D6254-787D-E5B3-9230-3D6EDEE02BA1}"/>
          </ac:spMkLst>
        </pc:spChg>
        <pc:spChg chg="mod">
          <ac:chgData name="Emma Åman" userId="739b7861-b11b-4b75-8f14-d238cb13fda3" providerId="ADAL" clId="{35D7AE69-A941-48DF-B12B-7457449A50F0}" dt="2026-09-28T10:02:41.940" v="150" actId="34135"/>
          <ac:spMkLst>
            <pc:docMk/>
            <pc:sldMk cId="1748299901" sldId="274"/>
            <ac:spMk id="19" creationId="{7979B14D-D83C-E3A6-CA94-7C309BCD02B6}"/>
          </ac:spMkLst>
        </pc:spChg>
        <pc:picChg chg="mod">
          <ac:chgData name="Emma Åman" userId="739b7861-b11b-4b75-8f14-d238cb13fda3" providerId="ADAL" clId="{35D7AE69-A941-48DF-B12B-7457449A50F0}" dt="2026-09-28T10:02:25.958" v="145" actId="34135"/>
          <ac:picMkLst>
            <pc:docMk/>
            <pc:sldMk cId="1748299901" sldId="274"/>
            <ac:picMk id="9" creationId="{F73989A8-6788-3CBB-78D3-CC4D7CBFECF1}"/>
          </ac:picMkLst>
        </pc:picChg>
        <pc:picChg chg="mod">
          <ac:chgData name="Emma Åman" userId="739b7861-b11b-4b75-8f14-d238cb13fda3" providerId="ADAL" clId="{35D7AE69-A941-48DF-B12B-7457449A50F0}" dt="2026-09-28T10:02:32.478" v="147" actId="34135"/>
          <ac:picMkLst>
            <pc:docMk/>
            <pc:sldMk cId="1748299901" sldId="274"/>
            <ac:picMk id="11" creationId="{51509B85-7C10-49F3-8025-EBD881544B39}"/>
          </ac:picMkLst>
        </pc:picChg>
        <pc:picChg chg="mod">
          <ac:chgData name="Emma Åman" userId="739b7861-b11b-4b75-8f14-d238cb13fda3" providerId="ADAL" clId="{35D7AE69-A941-48DF-B12B-7457449A50F0}" dt="2026-09-28T10:02:39.098" v="149" actId="34135"/>
          <ac:picMkLst>
            <pc:docMk/>
            <pc:sldMk cId="1748299901" sldId="274"/>
            <ac:picMk id="17" creationId="{1EEC7F4B-466C-4A87-9A11-123CD13EA70B}"/>
          </ac:picMkLst>
        </pc:picChg>
      </pc:sldChg>
      <pc:sldChg chg="modSp mod">
        <pc:chgData name="Emma Åman" userId="739b7861-b11b-4b75-8f14-d238cb13fda3" providerId="ADAL" clId="{35D7AE69-A941-48DF-B12B-7457449A50F0}" dt="2026-09-28T10:02:51.031" v="152" actId="34135"/>
        <pc:sldMkLst>
          <pc:docMk/>
          <pc:sldMk cId="3076012753" sldId="275"/>
        </pc:sldMkLst>
        <pc:spChg chg="mod">
          <ac:chgData name="Emma Åman" userId="739b7861-b11b-4b75-8f14-d238cb13fda3" providerId="ADAL" clId="{35D7AE69-A941-48DF-B12B-7457449A50F0}" dt="2026-09-28T10:02:47.664" v="151" actId="34135"/>
          <ac:spMkLst>
            <pc:docMk/>
            <pc:sldMk cId="3076012753" sldId="275"/>
            <ac:spMk id="5" creationId="{B38EA1BC-B7DE-6AAE-F36D-0053ED2A23D6}"/>
          </ac:spMkLst>
        </pc:spChg>
        <pc:picChg chg="mod">
          <ac:chgData name="Emma Åman" userId="739b7861-b11b-4b75-8f14-d238cb13fda3" providerId="ADAL" clId="{35D7AE69-A941-48DF-B12B-7457449A50F0}" dt="2026-09-28T10:02:51.031" v="152" actId="34135"/>
          <ac:picMkLst>
            <pc:docMk/>
            <pc:sldMk cId="3076012753" sldId="275"/>
            <ac:picMk id="3" creationId="{726537C0-43E0-6C14-FD31-0CA584F22CFB}"/>
          </ac:picMkLst>
        </pc:picChg>
      </pc:sldChg>
      <pc:sldChg chg="modSp mod">
        <pc:chgData name="Emma Åman" userId="739b7861-b11b-4b75-8f14-d238cb13fda3" providerId="ADAL" clId="{35D7AE69-A941-48DF-B12B-7457449A50F0}" dt="2026-09-28T10:03:53.476" v="168" actId="34135"/>
        <pc:sldMkLst>
          <pc:docMk/>
          <pc:sldMk cId="2084062357" sldId="278"/>
        </pc:sldMkLst>
        <pc:spChg chg="mod">
          <ac:chgData name="Emma Åman" userId="739b7861-b11b-4b75-8f14-d238cb13fda3" providerId="ADAL" clId="{35D7AE69-A941-48DF-B12B-7457449A50F0}" dt="2026-09-28T10:03:38.650" v="163" actId="34135"/>
          <ac:spMkLst>
            <pc:docMk/>
            <pc:sldMk cId="2084062357" sldId="278"/>
            <ac:spMk id="3" creationId="{1E95769E-403F-EF7A-C67A-2C37B8390546}"/>
          </ac:spMkLst>
        </pc:spChg>
        <pc:spChg chg="mod">
          <ac:chgData name="Emma Åman" userId="739b7861-b11b-4b75-8f14-d238cb13fda3" providerId="ADAL" clId="{35D7AE69-A941-48DF-B12B-7457449A50F0}" dt="2026-09-28T10:03:35.333" v="162" actId="34135"/>
          <ac:spMkLst>
            <pc:docMk/>
            <pc:sldMk cId="2084062357" sldId="278"/>
            <ac:spMk id="5" creationId="{CB831915-A6D5-D7F0-F963-13CB8AC1E9B1}"/>
          </ac:spMkLst>
        </pc:spChg>
        <pc:spChg chg="mod">
          <ac:chgData name="Emma Åman" userId="739b7861-b11b-4b75-8f14-d238cb13fda3" providerId="ADAL" clId="{35D7AE69-A941-48DF-B12B-7457449A50F0}" dt="2026-09-28T10:03:44.815" v="165" actId="34135"/>
          <ac:spMkLst>
            <pc:docMk/>
            <pc:sldMk cId="2084062357" sldId="278"/>
            <ac:spMk id="7" creationId="{24DF044D-AC63-4BD9-023A-0971AE96F2D4}"/>
          </ac:spMkLst>
        </pc:spChg>
        <pc:spChg chg="mod">
          <ac:chgData name="Emma Åman" userId="739b7861-b11b-4b75-8f14-d238cb13fda3" providerId="ADAL" clId="{35D7AE69-A941-48DF-B12B-7457449A50F0}" dt="2026-09-28T10:03:53.476" v="168" actId="34135"/>
          <ac:spMkLst>
            <pc:docMk/>
            <pc:sldMk cId="2084062357" sldId="278"/>
            <ac:spMk id="11" creationId="{5B929970-A47B-0941-7E2F-2B2FB9ABAFF8}"/>
          </ac:spMkLst>
        </pc:spChg>
        <pc:picChg chg="mod">
          <ac:chgData name="Emma Åman" userId="739b7861-b11b-4b75-8f14-d238cb13fda3" providerId="ADAL" clId="{35D7AE69-A941-48DF-B12B-7457449A50F0}" dt="2026-09-28T10:03:41.832" v="164" actId="34135"/>
          <ac:picMkLst>
            <pc:docMk/>
            <pc:sldMk cId="2084062357" sldId="278"/>
            <ac:picMk id="2" creationId="{C6EE6152-1923-F946-7C2D-6B1022B9F533}"/>
          </ac:picMkLst>
        </pc:picChg>
        <pc:picChg chg="mod">
          <ac:chgData name="Emma Åman" userId="739b7861-b11b-4b75-8f14-d238cb13fda3" providerId="ADAL" clId="{35D7AE69-A941-48DF-B12B-7457449A50F0}" dt="2026-09-28T10:03:47.816" v="166" actId="34135"/>
          <ac:picMkLst>
            <pc:docMk/>
            <pc:sldMk cId="2084062357" sldId="278"/>
            <ac:picMk id="4" creationId="{236B77B2-A009-4B8B-6C1B-4A73C89C883F}"/>
          </ac:picMkLst>
        </pc:picChg>
        <pc:picChg chg="mod">
          <ac:chgData name="Emma Åman" userId="739b7861-b11b-4b75-8f14-d238cb13fda3" providerId="ADAL" clId="{35D7AE69-A941-48DF-B12B-7457449A50F0}" dt="2026-09-28T10:03:50.375" v="167" actId="34135"/>
          <ac:picMkLst>
            <pc:docMk/>
            <pc:sldMk cId="2084062357" sldId="278"/>
            <ac:picMk id="9" creationId="{1BEDD1AB-7601-3E4C-70D7-2BA38174989E}"/>
          </ac:picMkLst>
        </pc:picChg>
      </pc:sldChg>
      <pc:sldChg chg="modSp mod">
        <pc:chgData name="Emma Åman" userId="739b7861-b11b-4b75-8f14-d238cb13fda3" providerId="ADAL" clId="{35D7AE69-A941-48DF-B12B-7457449A50F0}" dt="2026-09-28T10:03:18.052" v="159" actId="34135"/>
        <pc:sldMkLst>
          <pc:docMk/>
          <pc:sldMk cId="4158457155" sldId="279"/>
        </pc:sldMkLst>
        <pc:spChg chg="mod">
          <ac:chgData name="Emma Åman" userId="739b7861-b11b-4b75-8f14-d238cb13fda3" providerId="ADAL" clId="{35D7AE69-A941-48DF-B12B-7457449A50F0}" dt="2026-09-28T10:02:58.401" v="153" actId="34135"/>
          <ac:spMkLst>
            <pc:docMk/>
            <pc:sldMk cId="4158457155" sldId="279"/>
            <ac:spMk id="5" creationId="{A0FB76B2-25F2-8055-605A-190F9DC0F2F3}"/>
          </ac:spMkLst>
        </pc:spChg>
        <pc:spChg chg="mod">
          <ac:chgData name="Emma Åman" userId="739b7861-b11b-4b75-8f14-d238cb13fda3" providerId="ADAL" clId="{35D7AE69-A941-48DF-B12B-7457449A50F0}" dt="2026-09-28T10:03:05.593" v="155" actId="34135"/>
          <ac:spMkLst>
            <pc:docMk/>
            <pc:sldMk cId="4158457155" sldId="279"/>
            <ac:spMk id="10" creationId="{A7F18680-0CEA-E61A-1550-A71B18CA8FF4}"/>
          </ac:spMkLst>
        </pc:spChg>
        <pc:spChg chg="mod">
          <ac:chgData name="Emma Åman" userId="739b7861-b11b-4b75-8f14-d238cb13fda3" providerId="ADAL" clId="{35D7AE69-A941-48DF-B12B-7457449A50F0}" dt="2026-09-28T10:03:12.161" v="157" actId="34135"/>
          <ac:spMkLst>
            <pc:docMk/>
            <pc:sldMk cId="4158457155" sldId="279"/>
            <ac:spMk id="13" creationId="{7DEAC6E1-1639-36E4-CA7A-A486EB748B92}"/>
          </ac:spMkLst>
        </pc:spChg>
        <pc:spChg chg="mod">
          <ac:chgData name="Emma Åman" userId="739b7861-b11b-4b75-8f14-d238cb13fda3" providerId="ADAL" clId="{35D7AE69-A941-48DF-B12B-7457449A50F0}" dt="2026-09-28T10:03:18.052" v="159" actId="34135"/>
          <ac:spMkLst>
            <pc:docMk/>
            <pc:sldMk cId="4158457155" sldId="279"/>
            <ac:spMk id="19" creationId="{1AF1F882-BD44-F7E3-D4D3-CFDB3F6DAC0E}"/>
          </ac:spMkLst>
        </pc:spChg>
        <pc:picChg chg="mod">
          <ac:chgData name="Emma Åman" userId="739b7861-b11b-4b75-8f14-d238cb13fda3" providerId="ADAL" clId="{35D7AE69-A941-48DF-B12B-7457449A50F0}" dt="2026-09-28T10:03:02.355" v="154" actId="34135"/>
          <ac:picMkLst>
            <pc:docMk/>
            <pc:sldMk cId="4158457155" sldId="279"/>
            <ac:picMk id="9" creationId="{8C900B67-2FD6-D6C2-9A4F-F634391940B0}"/>
          </ac:picMkLst>
        </pc:picChg>
        <pc:picChg chg="mod">
          <ac:chgData name="Emma Åman" userId="739b7861-b11b-4b75-8f14-d238cb13fda3" providerId="ADAL" clId="{35D7AE69-A941-48DF-B12B-7457449A50F0}" dt="2026-09-28T10:03:08.737" v="156" actId="34135"/>
          <ac:picMkLst>
            <pc:docMk/>
            <pc:sldMk cId="4158457155" sldId="279"/>
            <ac:picMk id="11" creationId="{B653052C-1FA3-FB99-1FAF-6A6266E56221}"/>
          </ac:picMkLst>
        </pc:picChg>
        <pc:picChg chg="mod">
          <ac:chgData name="Emma Åman" userId="739b7861-b11b-4b75-8f14-d238cb13fda3" providerId="ADAL" clId="{35D7AE69-A941-48DF-B12B-7457449A50F0}" dt="2026-09-28T10:03:14.842" v="158" actId="34135"/>
          <ac:picMkLst>
            <pc:docMk/>
            <pc:sldMk cId="4158457155" sldId="279"/>
            <ac:picMk id="17" creationId="{F8B84FA2-603C-5163-5985-6181F9B8A508}"/>
          </ac:picMkLst>
        </pc:picChg>
      </pc:sldChg>
      <pc:sldChg chg="modSp mod">
        <pc:chgData name="Emma Åman" userId="739b7861-b11b-4b75-8f14-d238cb13fda3" providerId="ADAL" clId="{35D7AE69-A941-48DF-B12B-7457449A50F0}" dt="2026-09-28T10:04:19.052" v="172" actId="34135"/>
        <pc:sldMkLst>
          <pc:docMk/>
          <pc:sldMk cId="1565041687" sldId="281"/>
        </pc:sldMkLst>
        <pc:spChg chg="mod">
          <ac:chgData name="Emma Åman" userId="739b7861-b11b-4b75-8f14-d238cb13fda3" providerId="ADAL" clId="{35D7AE69-A941-48DF-B12B-7457449A50F0}" dt="2026-09-28T10:04:19.052" v="172" actId="34135"/>
          <ac:spMkLst>
            <pc:docMk/>
            <pc:sldMk cId="1565041687" sldId="281"/>
            <ac:spMk id="5" creationId="{7B560BE1-E779-3B33-FAF2-1862F275ADCB}"/>
          </ac:spMkLst>
        </pc:spChg>
        <pc:spChg chg="mod">
          <ac:chgData name="Emma Åman" userId="739b7861-b11b-4b75-8f14-d238cb13fda3" providerId="ADAL" clId="{35D7AE69-A941-48DF-B12B-7457449A50F0}" dt="2026-09-28T10:04:15.675" v="171" actId="34135"/>
          <ac:spMkLst>
            <pc:docMk/>
            <pc:sldMk cId="1565041687" sldId="281"/>
            <ac:spMk id="13" creationId="{D50FD63F-15A8-94F1-E07A-8F8A070E0CC3}"/>
          </ac:spMkLst>
        </pc:spChg>
      </pc:sldChg>
      <pc:sldChg chg="modSp mod">
        <pc:chgData name="Emma Åman" userId="739b7861-b11b-4b75-8f14-d238cb13fda3" providerId="ADAL" clId="{35D7AE69-A941-48DF-B12B-7457449A50F0}" dt="2026-09-28T10:04:23.660" v="173" actId="34135"/>
        <pc:sldMkLst>
          <pc:docMk/>
          <pc:sldMk cId="4000961596" sldId="283"/>
        </pc:sldMkLst>
        <pc:spChg chg="mod">
          <ac:chgData name="Emma Åman" userId="739b7861-b11b-4b75-8f14-d238cb13fda3" providerId="ADAL" clId="{35D7AE69-A941-48DF-B12B-7457449A50F0}" dt="2026-09-28T10:04:23.660" v="173" actId="34135"/>
          <ac:spMkLst>
            <pc:docMk/>
            <pc:sldMk cId="4000961596" sldId="283"/>
            <ac:spMk id="13" creationId="{102F074C-AE54-0719-BA8D-3DF30C54E585}"/>
          </ac:spMkLst>
        </pc:spChg>
      </pc:sldChg>
      <pc:sldChg chg="modSp mod">
        <pc:chgData name="Emma Åman" userId="739b7861-b11b-4b75-8f14-d238cb13fda3" providerId="ADAL" clId="{35D7AE69-A941-48DF-B12B-7457449A50F0}" dt="2026-09-28T10:04:29.251" v="174" actId="34135"/>
        <pc:sldMkLst>
          <pc:docMk/>
          <pc:sldMk cId="1482682040" sldId="285"/>
        </pc:sldMkLst>
        <pc:spChg chg="mod">
          <ac:chgData name="Emma Åman" userId="739b7861-b11b-4b75-8f14-d238cb13fda3" providerId="ADAL" clId="{35D7AE69-A941-48DF-B12B-7457449A50F0}" dt="2026-09-28T10:04:29.251" v="174" actId="34135"/>
          <ac:spMkLst>
            <pc:docMk/>
            <pc:sldMk cId="1482682040" sldId="285"/>
            <ac:spMk id="13" creationId="{A3A71428-AA95-E4ED-34ED-4D4D157880AD}"/>
          </ac:spMkLst>
        </pc:spChg>
      </pc:sldChg>
      <pc:sldChg chg="modSp mod">
        <pc:chgData name="Emma Åman" userId="739b7861-b11b-4b75-8f14-d238cb13fda3" providerId="ADAL" clId="{35D7AE69-A941-48DF-B12B-7457449A50F0}" dt="2026-09-28T10:04:42.701" v="177" actId="34135"/>
        <pc:sldMkLst>
          <pc:docMk/>
          <pc:sldMk cId="3130068365" sldId="286"/>
        </pc:sldMkLst>
        <pc:spChg chg="mod">
          <ac:chgData name="Emma Åman" userId="739b7861-b11b-4b75-8f14-d238cb13fda3" providerId="ADAL" clId="{35D7AE69-A941-48DF-B12B-7457449A50F0}" dt="2026-09-28T10:04:35.026" v="175" actId="34135"/>
          <ac:spMkLst>
            <pc:docMk/>
            <pc:sldMk cId="3130068365" sldId="286"/>
            <ac:spMk id="2" creationId="{840605B1-BFBA-9029-2FF2-32F8F951EBA7}"/>
          </ac:spMkLst>
        </pc:spChg>
        <pc:spChg chg="mod">
          <ac:chgData name="Emma Åman" userId="739b7861-b11b-4b75-8f14-d238cb13fda3" providerId="ADAL" clId="{35D7AE69-A941-48DF-B12B-7457449A50F0}" dt="2026-09-28T10:04:39.248" v="176" actId="34135"/>
          <ac:spMkLst>
            <pc:docMk/>
            <pc:sldMk cId="3130068365" sldId="286"/>
            <ac:spMk id="3" creationId="{61F239D9-78A5-6273-99D0-D465151D6106}"/>
          </ac:spMkLst>
        </pc:spChg>
        <pc:spChg chg="mod">
          <ac:chgData name="Emma Åman" userId="739b7861-b11b-4b75-8f14-d238cb13fda3" providerId="ADAL" clId="{35D7AE69-A941-48DF-B12B-7457449A50F0}" dt="2026-09-28T10:04:42.701" v="177" actId="34135"/>
          <ac:spMkLst>
            <pc:docMk/>
            <pc:sldMk cId="3130068365" sldId="286"/>
            <ac:spMk id="24" creationId="{FB8488DB-B8C6-26AA-0806-450B5E2D5C93}"/>
          </ac:spMkLst>
        </pc:spChg>
      </pc:sldChg>
      <pc:sldChg chg="modSp mod">
        <pc:chgData name="Emma Åman" userId="739b7861-b11b-4b75-8f14-d238cb13fda3" providerId="ADAL" clId="{35D7AE69-A941-48DF-B12B-7457449A50F0}" dt="2026-09-28T10:04:51.294" v="179" actId="34135"/>
        <pc:sldMkLst>
          <pc:docMk/>
          <pc:sldMk cId="1955848705" sldId="287"/>
        </pc:sldMkLst>
        <pc:spChg chg="mod">
          <ac:chgData name="Emma Åman" userId="739b7861-b11b-4b75-8f14-d238cb13fda3" providerId="ADAL" clId="{35D7AE69-A941-48DF-B12B-7457449A50F0}" dt="2026-09-28T10:04:47.805" v="178" actId="34135"/>
          <ac:spMkLst>
            <pc:docMk/>
            <pc:sldMk cId="1955848705" sldId="287"/>
            <ac:spMk id="2" creationId="{23D9744D-D9E6-9F6E-7078-61AEF94FE40A}"/>
          </ac:spMkLst>
        </pc:spChg>
        <pc:spChg chg="mod">
          <ac:chgData name="Emma Åman" userId="739b7861-b11b-4b75-8f14-d238cb13fda3" providerId="ADAL" clId="{35D7AE69-A941-48DF-B12B-7457449A50F0}" dt="2026-09-28T10:04:51.294" v="179" actId="34135"/>
          <ac:spMkLst>
            <pc:docMk/>
            <pc:sldMk cId="1955848705" sldId="287"/>
            <ac:spMk id="24" creationId="{1386CF53-ACBB-F0CE-F4A9-6B47F25583FE}"/>
          </ac:spMkLst>
        </pc:spChg>
      </pc:sldChg>
      <pc:sldChg chg="modSp mod">
        <pc:chgData name="Emma Åman" userId="739b7861-b11b-4b75-8f14-d238cb13fda3" providerId="ADAL" clId="{35D7AE69-A941-48DF-B12B-7457449A50F0}" dt="2026-09-28T10:04:59.085" v="181" actId="34135"/>
        <pc:sldMkLst>
          <pc:docMk/>
          <pc:sldMk cId="2542479159" sldId="288"/>
        </pc:sldMkLst>
        <pc:spChg chg="mod">
          <ac:chgData name="Emma Åman" userId="739b7861-b11b-4b75-8f14-d238cb13fda3" providerId="ADAL" clId="{35D7AE69-A941-48DF-B12B-7457449A50F0}" dt="2026-09-28T10:04:55.993" v="180" actId="34135"/>
          <ac:spMkLst>
            <pc:docMk/>
            <pc:sldMk cId="2542479159" sldId="288"/>
            <ac:spMk id="2" creationId="{9218D1B4-A7E5-1CBC-5649-1AF86C950CEF}"/>
          </ac:spMkLst>
        </pc:spChg>
        <pc:spChg chg="mod">
          <ac:chgData name="Emma Åman" userId="739b7861-b11b-4b75-8f14-d238cb13fda3" providerId="ADAL" clId="{35D7AE69-A941-48DF-B12B-7457449A50F0}" dt="2026-09-28T10:04:59.085" v="181" actId="34135"/>
          <ac:spMkLst>
            <pc:docMk/>
            <pc:sldMk cId="2542479159" sldId="288"/>
            <ac:spMk id="24" creationId="{E329DB6F-BC1D-86DC-3F3E-1A37012AC6B6}"/>
          </ac:spMkLst>
        </pc:spChg>
      </pc:sldChg>
      <pc:sldChg chg="modSp mod">
        <pc:chgData name="Emma Åman" userId="739b7861-b11b-4b75-8f14-d238cb13fda3" providerId="ADAL" clId="{35D7AE69-A941-48DF-B12B-7457449A50F0}" dt="2026-09-28T10:05:08.355" v="183" actId="34135"/>
        <pc:sldMkLst>
          <pc:docMk/>
          <pc:sldMk cId="3108262141" sldId="289"/>
        </pc:sldMkLst>
        <pc:spChg chg="mod">
          <ac:chgData name="Emma Åman" userId="739b7861-b11b-4b75-8f14-d238cb13fda3" providerId="ADAL" clId="{35D7AE69-A941-48DF-B12B-7457449A50F0}" dt="2026-09-28T10:05:04.295" v="182" actId="34135"/>
          <ac:spMkLst>
            <pc:docMk/>
            <pc:sldMk cId="3108262141" sldId="289"/>
            <ac:spMk id="2" creationId="{8E10D386-ACB6-6518-30E8-7DF4B36F9AA5}"/>
          </ac:spMkLst>
        </pc:spChg>
        <pc:spChg chg="mod">
          <ac:chgData name="Emma Åman" userId="739b7861-b11b-4b75-8f14-d238cb13fda3" providerId="ADAL" clId="{35D7AE69-A941-48DF-B12B-7457449A50F0}" dt="2026-09-28T10:05:08.355" v="183" actId="34135"/>
          <ac:spMkLst>
            <pc:docMk/>
            <pc:sldMk cId="3108262141" sldId="289"/>
            <ac:spMk id="24" creationId="{16E2F406-14AE-C424-01C0-0BCE283AEBAE}"/>
          </ac:spMkLst>
        </pc:spChg>
      </pc:sldChg>
      <pc:sldChg chg="modSp mod">
        <pc:chgData name="Emma Åman" userId="739b7861-b11b-4b75-8f14-d238cb13fda3" providerId="ADAL" clId="{35D7AE69-A941-48DF-B12B-7457449A50F0}" dt="2026-09-28T10:05:15.014" v="185" actId="34135"/>
        <pc:sldMkLst>
          <pc:docMk/>
          <pc:sldMk cId="1401412833" sldId="290"/>
        </pc:sldMkLst>
        <pc:spChg chg="mod">
          <ac:chgData name="Emma Åman" userId="739b7861-b11b-4b75-8f14-d238cb13fda3" providerId="ADAL" clId="{35D7AE69-A941-48DF-B12B-7457449A50F0}" dt="2026-09-28T10:05:11.904" v="184" actId="34135"/>
          <ac:spMkLst>
            <pc:docMk/>
            <pc:sldMk cId="1401412833" sldId="290"/>
            <ac:spMk id="2" creationId="{9C263460-9962-02E1-593F-7C5BB170CFFF}"/>
          </ac:spMkLst>
        </pc:spChg>
        <pc:spChg chg="mod">
          <ac:chgData name="Emma Åman" userId="739b7861-b11b-4b75-8f14-d238cb13fda3" providerId="ADAL" clId="{35D7AE69-A941-48DF-B12B-7457449A50F0}" dt="2026-09-28T10:05:15.014" v="185" actId="34135"/>
          <ac:spMkLst>
            <pc:docMk/>
            <pc:sldMk cId="1401412833" sldId="290"/>
            <ac:spMk id="24" creationId="{461C82C6-319B-9E7E-D4D9-5262ED77AF43}"/>
          </ac:spMkLst>
        </pc:spChg>
      </pc:sldChg>
      <pc:sldChg chg="modSp mod">
        <pc:chgData name="Emma Åman" userId="739b7861-b11b-4b75-8f14-d238cb13fda3" providerId="ADAL" clId="{35D7AE69-A941-48DF-B12B-7457449A50F0}" dt="2026-09-28T10:05:25.013" v="187" actId="34135"/>
        <pc:sldMkLst>
          <pc:docMk/>
          <pc:sldMk cId="1784918685" sldId="291"/>
        </pc:sldMkLst>
        <pc:spChg chg="mod">
          <ac:chgData name="Emma Åman" userId="739b7861-b11b-4b75-8f14-d238cb13fda3" providerId="ADAL" clId="{35D7AE69-A941-48DF-B12B-7457449A50F0}" dt="2026-09-28T10:05:19.624" v="186" actId="34135"/>
          <ac:spMkLst>
            <pc:docMk/>
            <pc:sldMk cId="1784918685" sldId="291"/>
            <ac:spMk id="2" creationId="{583D0B74-5397-0D13-7B46-1B777F6FB2A7}"/>
          </ac:spMkLst>
        </pc:spChg>
        <pc:spChg chg="mod">
          <ac:chgData name="Emma Åman" userId="739b7861-b11b-4b75-8f14-d238cb13fda3" providerId="ADAL" clId="{35D7AE69-A941-48DF-B12B-7457449A50F0}" dt="2026-09-28T10:05:25.013" v="187" actId="34135"/>
          <ac:spMkLst>
            <pc:docMk/>
            <pc:sldMk cId="1784918685" sldId="291"/>
            <ac:spMk id="24" creationId="{388AFED5-5573-5C37-C171-C69A7804D7DC}"/>
          </ac:spMkLst>
        </pc:spChg>
        <pc:picChg chg="mod">
          <ac:chgData name="Emma Åman" userId="739b7861-b11b-4b75-8f14-d238cb13fda3" providerId="ADAL" clId="{35D7AE69-A941-48DF-B12B-7457449A50F0}" dt="2026-09-28T09:59:06.687" v="117" actId="34135"/>
          <ac:picMkLst>
            <pc:docMk/>
            <pc:sldMk cId="1784918685" sldId="291"/>
            <ac:picMk id="5" creationId="{CD58018C-3447-5F31-F74F-EB74F0F02EDA}"/>
          </ac:picMkLst>
        </pc:picChg>
      </pc:sldChg>
      <pc:sldChg chg="modSp mod">
        <pc:chgData name="Emma Åman" userId="739b7861-b11b-4b75-8f14-d238cb13fda3" providerId="ADAL" clId="{35D7AE69-A941-48DF-B12B-7457449A50F0}" dt="2026-09-28T10:05:39.486" v="190" actId="34135"/>
        <pc:sldMkLst>
          <pc:docMk/>
          <pc:sldMk cId="2142456486" sldId="292"/>
        </pc:sldMkLst>
        <pc:spChg chg="mod">
          <ac:chgData name="Emma Åman" userId="739b7861-b11b-4b75-8f14-d238cb13fda3" providerId="ADAL" clId="{35D7AE69-A941-48DF-B12B-7457449A50F0}" dt="2026-09-28T10:05:36.151" v="189" actId="34135"/>
          <ac:spMkLst>
            <pc:docMk/>
            <pc:sldMk cId="2142456486" sldId="292"/>
            <ac:spMk id="2" creationId="{C0E5710D-F96B-B43C-DA13-4E034E6F73F3}"/>
          </ac:spMkLst>
        </pc:spChg>
        <pc:spChg chg="mod">
          <ac:chgData name="Emma Åman" userId="739b7861-b11b-4b75-8f14-d238cb13fda3" providerId="ADAL" clId="{35D7AE69-A941-48DF-B12B-7457449A50F0}" dt="2026-09-28T10:05:39.486" v="190" actId="34135"/>
          <ac:spMkLst>
            <pc:docMk/>
            <pc:sldMk cId="2142456486" sldId="292"/>
            <ac:spMk id="24" creationId="{8438764E-CBCF-6084-233F-B4C5EFA0A972}"/>
          </ac:spMkLst>
        </pc:spChg>
      </pc:sldChg>
      <pc:sldChg chg="modSp mod">
        <pc:chgData name="Emma Åman" userId="739b7861-b11b-4b75-8f14-d238cb13fda3" providerId="ADAL" clId="{35D7AE69-A941-48DF-B12B-7457449A50F0}" dt="2026-09-28T10:05:30.676" v="188" actId="34135"/>
        <pc:sldMkLst>
          <pc:docMk/>
          <pc:sldMk cId="3500514556" sldId="293"/>
        </pc:sldMkLst>
        <pc:spChg chg="mod">
          <ac:chgData name="Emma Åman" userId="739b7861-b11b-4b75-8f14-d238cb13fda3" providerId="ADAL" clId="{35D7AE69-A941-48DF-B12B-7457449A50F0}" dt="2026-09-28T10:05:30.676" v="188" actId="34135"/>
          <ac:spMkLst>
            <pc:docMk/>
            <pc:sldMk cId="3500514556" sldId="293"/>
            <ac:spMk id="2" creationId="{ABBA3D76-6594-E541-B675-61E94ED9191A}"/>
          </ac:spMkLst>
        </pc:spChg>
      </pc:sldChg>
      <pc:sldChg chg="modSp mod">
        <pc:chgData name="Emma Åman" userId="739b7861-b11b-4b75-8f14-d238cb13fda3" providerId="ADAL" clId="{35D7AE69-A941-48DF-B12B-7457449A50F0}" dt="2026-09-28T10:05:52.543" v="192" actId="34135"/>
        <pc:sldMkLst>
          <pc:docMk/>
          <pc:sldMk cId="206826074" sldId="294"/>
        </pc:sldMkLst>
        <pc:spChg chg="mod">
          <ac:chgData name="Emma Åman" userId="739b7861-b11b-4b75-8f14-d238cb13fda3" providerId="ADAL" clId="{35D7AE69-A941-48DF-B12B-7457449A50F0}" dt="2026-09-28T10:05:48.478" v="191" actId="34135"/>
          <ac:spMkLst>
            <pc:docMk/>
            <pc:sldMk cId="206826074" sldId="294"/>
            <ac:spMk id="9" creationId="{12AE2B43-BD70-D417-F367-649E4DC783C0}"/>
          </ac:spMkLst>
        </pc:spChg>
        <pc:spChg chg="mod">
          <ac:chgData name="Emma Åman" userId="739b7861-b11b-4b75-8f14-d238cb13fda3" providerId="ADAL" clId="{35D7AE69-A941-48DF-B12B-7457449A50F0}" dt="2026-09-28T10:05:52.543" v="192" actId="34135"/>
          <ac:spMkLst>
            <pc:docMk/>
            <pc:sldMk cId="206826074" sldId="294"/>
            <ac:spMk id="10" creationId="{78020E85-5826-DEED-B873-C2C9544EFEC8}"/>
          </ac:spMkLst>
        </pc:spChg>
      </pc:sldChg>
      <pc:sldChg chg="modSp mod">
        <pc:chgData name="Emma Åman" userId="739b7861-b11b-4b75-8f14-d238cb13fda3" providerId="ADAL" clId="{35D7AE69-A941-48DF-B12B-7457449A50F0}" dt="2026-09-28T10:05:56.860" v="193" actId="34135"/>
        <pc:sldMkLst>
          <pc:docMk/>
          <pc:sldMk cId="1382491695" sldId="295"/>
        </pc:sldMkLst>
        <pc:spChg chg="mod">
          <ac:chgData name="Emma Åman" userId="739b7861-b11b-4b75-8f14-d238cb13fda3" providerId="ADAL" clId="{35D7AE69-A941-48DF-B12B-7457449A50F0}" dt="2026-09-28T10:05:56.860" v="193" actId="34135"/>
          <ac:spMkLst>
            <pc:docMk/>
            <pc:sldMk cId="1382491695" sldId="295"/>
            <ac:spMk id="9" creationId="{B482B237-559B-1543-6C78-BA0EC1E6DBD8}"/>
          </ac:spMkLst>
        </pc:spChg>
        <pc:picChg chg="mod">
          <ac:chgData name="Emma Åman" userId="739b7861-b11b-4b75-8f14-d238cb13fda3" providerId="ADAL" clId="{35D7AE69-A941-48DF-B12B-7457449A50F0}" dt="2026-09-28T09:59:19.302" v="118" actId="34135"/>
          <ac:picMkLst>
            <pc:docMk/>
            <pc:sldMk cId="1382491695" sldId="295"/>
            <ac:picMk id="4" creationId="{E2227C8E-B369-454E-0498-7A585E3784B8}"/>
          </ac:picMkLst>
        </pc:picChg>
      </pc:sldChg>
      <pc:sldChg chg="modSp mod">
        <pc:chgData name="Emma Åman" userId="739b7861-b11b-4b75-8f14-d238cb13fda3" providerId="ADAL" clId="{35D7AE69-A941-48DF-B12B-7457449A50F0}" dt="2026-09-28T10:06:05.334" v="195" actId="34135"/>
        <pc:sldMkLst>
          <pc:docMk/>
          <pc:sldMk cId="4135290449" sldId="296"/>
        </pc:sldMkLst>
        <pc:spChg chg="mod">
          <ac:chgData name="Emma Åman" userId="739b7861-b11b-4b75-8f14-d238cb13fda3" providerId="ADAL" clId="{35D7AE69-A941-48DF-B12B-7457449A50F0}" dt="2026-09-28T10:06:05.334" v="195" actId="34135"/>
          <ac:spMkLst>
            <pc:docMk/>
            <pc:sldMk cId="4135290449" sldId="296"/>
            <ac:spMk id="6" creationId="{F16B2BC3-D209-84C9-3981-17270AE80F71}"/>
          </ac:spMkLst>
        </pc:spChg>
        <pc:spChg chg="mod">
          <ac:chgData name="Emma Åman" userId="739b7861-b11b-4b75-8f14-d238cb13fda3" providerId="ADAL" clId="{35D7AE69-A941-48DF-B12B-7457449A50F0}" dt="2026-09-28T10:06:02.353" v="194" actId="34135"/>
          <ac:spMkLst>
            <pc:docMk/>
            <pc:sldMk cId="4135290449" sldId="296"/>
            <ac:spMk id="9" creationId="{23B64523-B50D-DCE9-5BB3-55AAB3F0C2E2}"/>
          </ac:spMkLst>
        </pc:spChg>
      </pc:sldChg>
      <pc:sldChg chg="modSp mod">
        <pc:chgData name="Emma Åman" userId="739b7861-b11b-4b75-8f14-d238cb13fda3" providerId="ADAL" clId="{35D7AE69-A941-48DF-B12B-7457449A50F0}" dt="2026-09-28T10:06:13.474" v="197" actId="34135"/>
        <pc:sldMkLst>
          <pc:docMk/>
          <pc:sldMk cId="2111967124" sldId="297"/>
        </pc:sldMkLst>
        <pc:spChg chg="mod">
          <ac:chgData name="Emma Åman" userId="739b7861-b11b-4b75-8f14-d238cb13fda3" providerId="ADAL" clId="{35D7AE69-A941-48DF-B12B-7457449A50F0}" dt="2026-09-28T10:06:13.474" v="197" actId="34135"/>
          <ac:spMkLst>
            <pc:docMk/>
            <pc:sldMk cId="2111967124" sldId="297"/>
            <ac:spMk id="6" creationId="{53D7EFAA-2F62-A03A-46B8-A51C614640CC}"/>
          </ac:spMkLst>
        </pc:spChg>
        <pc:spChg chg="mod">
          <ac:chgData name="Emma Åman" userId="739b7861-b11b-4b75-8f14-d238cb13fda3" providerId="ADAL" clId="{35D7AE69-A941-48DF-B12B-7457449A50F0}" dt="2026-09-28T10:06:10.042" v="196" actId="34135"/>
          <ac:spMkLst>
            <pc:docMk/>
            <pc:sldMk cId="2111967124" sldId="297"/>
            <ac:spMk id="9" creationId="{3CCA8056-6C2F-4383-963F-719D6B113686}"/>
          </ac:spMkLst>
        </pc:spChg>
      </pc:sldChg>
      <pc:sldChg chg="modSp mod">
        <pc:chgData name="Emma Åman" userId="739b7861-b11b-4b75-8f14-d238cb13fda3" providerId="ADAL" clId="{35D7AE69-A941-48DF-B12B-7457449A50F0}" dt="2026-09-28T10:06:21.817" v="199" actId="34135"/>
        <pc:sldMkLst>
          <pc:docMk/>
          <pc:sldMk cId="3902865238" sldId="298"/>
        </pc:sldMkLst>
        <pc:spChg chg="mod">
          <ac:chgData name="Emma Åman" userId="739b7861-b11b-4b75-8f14-d238cb13fda3" providerId="ADAL" clId="{35D7AE69-A941-48DF-B12B-7457449A50F0}" dt="2026-09-28T10:06:21.817" v="199" actId="34135"/>
          <ac:spMkLst>
            <pc:docMk/>
            <pc:sldMk cId="3902865238" sldId="298"/>
            <ac:spMk id="6" creationId="{97FD8C95-47BA-7FC2-647C-1EA329C87C42}"/>
          </ac:spMkLst>
        </pc:spChg>
        <pc:spChg chg="mod">
          <ac:chgData name="Emma Åman" userId="739b7861-b11b-4b75-8f14-d238cb13fda3" providerId="ADAL" clId="{35D7AE69-A941-48DF-B12B-7457449A50F0}" dt="2026-09-28T10:06:18.851" v="198" actId="34135"/>
          <ac:spMkLst>
            <pc:docMk/>
            <pc:sldMk cId="3902865238" sldId="298"/>
            <ac:spMk id="9" creationId="{BC403593-C6D1-D8F3-C28B-7081A0356105}"/>
          </ac:spMkLst>
        </pc:spChg>
      </pc:sldChg>
      <pc:sldChg chg="modSp mod">
        <pc:chgData name="Emma Åman" userId="739b7861-b11b-4b75-8f14-d238cb13fda3" providerId="ADAL" clId="{35D7AE69-A941-48DF-B12B-7457449A50F0}" dt="2026-09-28T10:06:30.133" v="201" actId="34135"/>
        <pc:sldMkLst>
          <pc:docMk/>
          <pc:sldMk cId="2688644047" sldId="299"/>
        </pc:sldMkLst>
        <pc:spChg chg="mod">
          <ac:chgData name="Emma Åman" userId="739b7861-b11b-4b75-8f14-d238cb13fda3" providerId="ADAL" clId="{35D7AE69-A941-48DF-B12B-7457449A50F0}" dt="2026-09-28T10:06:30.133" v="201" actId="34135"/>
          <ac:spMkLst>
            <pc:docMk/>
            <pc:sldMk cId="2688644047" sldId="299"/>
            <ac:spMk id="6" creationId="{39A60FCE-19B1-36FA-C7D3-A5A2781F6889}"/>
          </ac:spMkLst>
        </pc:spChg>
        <pc:spChg chg="mod">
          <ac:chgData name="Emma Åman" userId="739b7861-b11b-4b75-8f14-d238cb13fda3" providerId="ADAL" clId="{35D7AE69-A941-48DF-B12B-7457449A50F0}" dt="2026-09-28T10:06:26.189" v="200" actId="34135"/>
          <ac:spMkLst>
            <pc:docMk/>
            <pc:sldMk cId="2688644047" sldId="299"/>
            <ac:spMk id="9" creationId="{D2A692BB-7A50-6584-5000-35180BBB5B4F}"/>
          </ac:spMkLst>
        </pc:spChg>
      </pc:sldChg>
      <pc:sldChg chg="modSp mod">
        <pc:chgData name="Emma Åman" userId="739b7861-b11b-4b75-8f14-d238cb13fda3" providerId="ADAL" clId="{35D7AE69-A941-48DF-B12B-7457449A50F0}" dt="2026-09-28T10:06:40.735" v="203" actId="34135"/>
        <pc:sldMkLst>
          <pc:docMk/>
          <pc:sldMk cId="3613744311" sldId="300"/>
        </pc:sldMkLst>
        <pc:spChg chg="mod">
          <ac:chgData name="Emma Åman" userId="739b7861-b11b-4b75-8f14-d238cb13fda3" providerId="ADAL" clId="{35D7AE69-A941-48DF-B12B-7457449A50F0}" dt="2026-09-28T10:06:40.735" v="203" actId="34135"/>
          <ac:spMkLst>
            <pc:docMk/>
            <pc:sldMk cId="3613744311" sldId="300"/>
            <ac:spMk id="6" creationId="{47AA6F38-F110-3856-A11E-3938FA3BA915}"/>
          </ac:spMkLst>
        </pc:spChg>
        <pc:spChg chg="mod">
          <ac:chgData name="Emma Åman" userId="739b7861-b11b-4b75-8f14-d238cb13fda3" providerId="ADAL" clId="{35D7AE69-A941-48DF-B12B-7457449A50F0}" dt="2026-09-28T10:06:35.803" v="202" actId="34135"/>
          <ac:spMkLst>
            <pc:docMk/>
            <pc:sldMk cId="3613744311" sldId="300"/>
            <ac:spMk id="9" creationId="{DB95B0A7-2AB1-32E5-13B0-42B15817A69E}"/>
          </ac:spMkLst>
        </pc:spChg>
      </pc:sldChg>
      <pc:sldChg chg="modSp mod">
        <pc:chgData name="Emma Åman" userId="739b7861-b11b-4b75-8f14-d238cb13fda3" providerId="ADAL" clId="{35D7AE69-A941-48DF-B12B-7457449A50F0}" dt="2026-09-28T10:06:49.448" v="205" actId="34135"/>
        <pc:sldMkLst>
          <pc:docMk/>
          <pc:sldMk cId="1407091227" sldId="301"/>
        </pc:sldMkLst>
        <pc:spChg chg="mod">
          <ac:chgData name="Emma Åman" userId="739b7861-b11b-4b75-8f14-d238cb13fda3" providerId="ADAL" clId="{35D7AE69-A941-48DF-B12B-7457449A50F0}" dt="2026-09-28T10:06:49.448" v="205" actId="34135"/>
          <ac:spMkLst>
            <pc:docMk/>
            <pc:sldMk cId="1407091227" sldId="301"/>
            <ac:spMk id="6" creationId="{C246164F-8278-F4AD-8E88-5C21B5BA80EE}"/>
          </ac:spMkLst>
        </pc:spChg>
        <pc:spChg chg="mod">
          <ac:chgData name="Emma Åman" userId="739b7861-b11b-4b75-8f14-d238cb13fda3" providerId="ADAL" clId="{35D7AE69-A941-48DF-B12B-7457449A50F0}" dt="2026-09-28T10:06:46.505" v="204" actId="34135"/>
          <ac:spMkLst>
            <pc:docMk/>
            <pc:sldMk cId="1407091227" sldId="301"/>
            <ac:spMk id="9" creationId="{6FCC5F20-BE97-3D9F-E6F7-B80E3F3B6ACE}"/>
          </ac:spMkLst>
        </pc:spChg>
      </pc:sldChg>
      <pc:sldChg chg="modSp mod">
        <pc:chgData name="Emma Åman" userId="739b7861-b11b-4b75-8f14-d238cb13fda3" providerId="ADAL" clId="{35D7AE69-A941-48DF-B12B-7457449A50F0}" dt="2026-09-28T10:06:58.169" v="207" actId="34135"/>
        <pc:sldMkLst>
          <pc:docMk/>
          <pc:sldMk cId="2058198941" sldId="302"/>
        </pc:sldMkLst>
        <pc:spChg chg="mod">
          <ac:chgData name="Emma Åman" userId="739b7861-b11b-4b75-8f14-d238cb13fda3" providerId="ADAL" clId="{35D7AE69-A941-48DF-B12B-7457449A50F0}" dt="2026-09-28T10:06:58.169" v="207" actId="34135"/>
          <ac:spMkLst>
            <pc:docMk/>
            <pc:sldMk cId="2058198941" sldId="302"/>
            <ac:spMk id="6" creationId="{CC167ECB-CFC0-2D39-2A38-88B5D710E23F}"/>
          </ac:spMkLst>
        </pc:spChg>
        <pc:spChg chg="mod">
          <ac:chgData name="Emma Åman" userId="739b7861-b11b-4b75-8f14-d238cb13fda3" providerId="ADAL" clId="{35D7AE69-A941-48DF-B12B-7457449A50F0}" dt="2026-09-28T10:06:54.865" v="206" actId="34135"/>
          <ac:spMkLst>
            <pc:docMk/>
            <pc:sldMk cId="2058198941" sldId="302"/>
            <ac:spMk id="9" creationId="{C5A2A98B-BE53-46CC-E883-C24C1501F8CB}"/>
          </ac:spMkLst>
        </pc:spChg>
      </pc:sldChg>
      <pc:sldChg chg="modSp mod">
        <pc:chgData name="Emma Åman" userId="739b7861-b11b-4b75-8f14-d238cb13fda3" providerId="ADAL" clId="{35D7AE69-A941-48DF-B12B-7457449A50F0}" dt="2026-09-28T10:03:28.731" v="161" actId="34135"/>
        <pc:sldMkLst>
          <pc:docMk/>
          <pc:sldMk cId="3721415019" sldId="303"/>
        </pc:sldMkLst>
        <pc:spChg chg="mod">
          <ac:chgData name="Emma Åman" userId="739b7861-b11b-4b75-8f14-d238cb13fda3" providerId="ADAL" clId="{35D7AE69-A941-48DF-B12B-7457449A50F0}" dt="2026-09-28T10:03:26.214" v="160" actId="34135"/>
          <ac:spMkLst>
            <pc:docMk/>
            <pc:sldMk cId="3721415019" sldId="303"/>
            <ac:spMk id="5" creationId="{B5187FA8-D814-FD27-AE54-F090C2A2B642}"/>
          </ac:spMkLst>
        </pc:spChg>
        <pc:picChg chg="mod">
          <ac:chgData name="Emma Åman" userId="739b7861-b11b-4b75-8f14-d238cb13fda3" providerId="ADAL" clId="{35D7AE69-A941-48DF-B12B-7457449A50F0}" dt="2026-09-28T10:03:28.731" v="161" actId="34135"/>
          <ac:picMkLst>
            <pc:docMk/>
            <pc:sldMk cId="3721415019" sldId="303"/>
            <ac:picMk id="8" creationId="{2A9B6547-B1B4-6A5B-32D2-BBFD14E8088A}"/>
          </ac:picMkLst>
        </pc:picChg>
      </pc:sldChg>
      <pc:sldChg chg="modSp mod">
        <pc:chgData name="Emma Åman" userId="739b7861-b11b-4b75-8f14-d238cb13fda3" providerId="ADAL" clId="{35D7AE69-A941-48DF-B12B-7457449A50F0}" dt="2026-09-28T10:04:09.540" v="170" actId="34135"/>
        <pc:sldMkLst>
          <pc:docMk/>
          <pc:sldMk cId="2410277620" sldId="304"/>
        </pc:sldMkLst>
        <pc:spChg chg="mod">
          <ac:chgData name="Emma Åman" userId="739b7861-b11b-4b75-8f14-d238cb13fda3" providerId="ADAL" clId="{35D7AE69-A941-48DF-B12B-7457449A50F0}" dt="2026-09-28T10:04:06.961" v="169" actId="34135"/>
          <ac:spMkLst>
            <pc:docMk/>
            <pc:sldMk cId="2410277620" sldId="304"/>
            <ac:spMk id="5" creationId="{74E61E13-7865-C2BE-8FF0-C8485B38FB36}"/>
          </ac:spMkLst>
        </pc:spChg>
        <pc:picChg chg="mod">
          <ac:chgData name="Emma Åman" userId="739b7861-b11b-4b75-8f14-d238cb13fda3" providerId="ADAL" clId="{35D7AE69-A941-48DF-B12B-7457449A50F0}" dt="2026-09-28T10:04:09.540" v="170" actId="34135"/>
          <ac:picMkLst>
            <pc:docMk/>
            <pc:sldMk cId="2410277620" sldId="304"/>
            <ac:picMk id="8" creationId="{926D3E9F-14F5-BC28-26A9-968FCA7EFA6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C5ACD2-89CE-4763-8A33-AE2997B4E63D}" type="datetimeFigureOut">
              <a:rPr lang="en-US" smtClean="0"/>
              <a:t>9/28/2026</a:t>
            </a:fld>
            <a:endParaRPr lang="en-US"/>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D91C6A-36EF-456C-AC16-610E11E31D71}" type="slidenum">
              <a:rPr lang="en-US" smtClean="0"/>
              <a:t>‹#›</a:t>
            </a:fld>
            <a:endParaRPr lang="en-US"/>
          </a:p>
        </p:txBody>
      </p:sp>
    </p:spTree>
    <p:extLst>
      <p:ext uri="{BB962C8B-B14F-4D97-AF65-F5344CB8AC3E}">
        <p14:creationId xmlns:p14="http://schemas.microsoft.com/office/powerpoint/2010/main" val="33744014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C5F29-F529-E8C9-CA13-681D78DBC60C}"/>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630285B6-3B7A-533B-F0DB-C4687F604326}"/>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C8F68C47-7415-10E8-4167-9D447D8B87BA}"/>
              </a:ext>
            </a:extLst>
          </p:cNvPr>
          <p:cNvSpPr>
            <a:spLocks noGrp="1"/>
          </p:cNvSpPr>
          <p:nvPr>
            <p:ph type="body" idx="1"/>
          </p:nvPr>
        </p:nvSpPr>
        <p:spPr/>
        <p:txBody>
          <a:bodyPr/>
          <a:lstStyle/>
          <a:p>
            <a:r>
              <a:rPr lang="fi-FI" sz="1200" b="0" i="0" u="none" strike="noStrike" kern="1200" baseline="0" dirty="0">
                <a:solidFill>
                  <a:schemeClr val="tx1"/>
                </a:solidFill>
                <a:latin typeface="+mn-lt"/>
                <a:ea typeface="+mn-ea"/>
                <a:cs typeface="+mn-cs"/>
              </a:rPr>
              <a:t>Edessänne oleva tyhjä paperi on kartta, ja teidän tehtävänänne on täyttää se. Kuvitelkaa, että tämä on täysin uusi kartta, ja jos kartta on valkoinen, se on pelkkää erämaata. </a:t>
            </a:r>
          </a:p>
          <a:p>
            <a:endParaRPr lang="fi-FI" sz="1200" b="0" i="0" u="none" strike="noStrike" kern="1200" baseline="0" dirty="0">
              <a:solidFill>
                <a:schemeClr val="tx1"/>
              </a:solidFill>
              <a:latin typeface="+mn-lt"/>
              <a:ea typeface="+mn-ea"/>
              <a:cs typeface="+mn-cs"/>
            </a:endParaRPr>
          </a:p>
          <a:p>
            <a:r>
              <a:rPr lang="fi-FI" sz="1200" b="1" i="0" u="none" strike="noStrike" kern="1200" baseline="0" dirty="0">
                <a:solidFill>
                  <a:schemeClr val="tx1"/>
                </a:solidFill>
                <a:latin typeface="+mn-lt"/>
                <a:ea typeface="+mn-ea"/>
                <a:cs typeface="+mn-cs"/>
              </a:rPr>
              <a:t>1. </a:t>
            </a:r>
            <a:r>
              <a:rPr lang="fi-FI" sz="1200" b="0" i="0" u="none" strike="noStrike" kern="1200" baseline="0" dirty="0">
                <a:solidFill>
                  <a:schemeClr val="tx1"/>
                </a:solidFill>
                <a:latin typeface="+mn-lt"/>
                <a:ea typeface="+mn-ea"/>
                <a:cs typeface="+mn-cs"/>
              </a:rPr>
              <a:t>Valitkaa paperin mikä tahansa kulma ja piirtäkää sinne </a:t>
            </a:r>
            <a:r>
              <a:rPr lang="fi-FI" sz="1200" b="1" i="0" u="none" strike="noStrike" kern="1200" baseline="0" dirty="0">
                <a:solidFill>
                  <a:schemeClr val="tx1"/>
                </a:solidFill>
                <a:latin typeface="+mn-lt"/>
                <a:ea typeface="+mn-ea"/>
                <a:cs typeface="+mn-cs"/>
              </a:rPr>
              <a:t>vuoria tai tuntureita</a:t>
            </a:r>
            <a:r>
              <a:rPr lang="fi-FI" sz="1200" b="0" i="0" u="none" strike="noStrike" kern="1200" baseline="0" dirty="0">
                <a:solidFill>
                  <a:schemeClr val="tx1"/>
                </a:solidFill>
                <a:latin typeface="+mn-lt"/>
                <a:ea typeface="+mn-ea"/>
                <a:cs typeface="+mn-cs"/>
              </a:rPr>
              <a:t>. Voitte valita onko kartallanne terävähuippuisia vuoria tai pyöreälakisia tuntureita. </a:t>
            </a:r>
          </a:p>
          <a:p>
            <a:r>
              <a:rPr lang="fi-FI" sz="1200" b="1" i="0" u="none" strike="noStrike" kern="1200" baseline="0" dirty="0">
                <a:solidFill>
                  <a:schemeClr val="tx1"/>
                </a:solidFill>
                <a:latin typeface="+mn-lt"/>
                <a:ea typeface="+mn-ea"/>
                <a:cs typeface="+mn-cs"/>
              </a:rPr>
              <a:t>2. </a:t>
            </a:r>
            <a:r>
              <a:rPr lang="fi-FI" sz="1200" b="0" i="0" u="none" strike="noStrike" kern="1200" baseline="0" dirty="0">
                <a:solidFill>
                  <a:schemeClr val="tx1"/>
                </a:solidFill>
                <a:latin typeface="+mn-lt"/>
                <a:ea typeface="+mn-ea"/>
                <a:cs typeface="+mn-cs"/>
              </a:rPr>
              <a:t>Piirtäkää seuraavaksi </a:t>
            </a:r>
            <a:r>
              <a:rPr lang="fi-FI" sz="1200" b="1" i="0" u="none" strike="noStrike" kern="1200" baseline="0" dirty="0">
                <a:solidFill>
                  <a:schemeClr val="tx1"/>
                </a:solidFill>
                <a:latin typeface="+mn-lt"/>
                <a:ea typeface="+mn-ea"/>
                <a:cs typeface="+mn-cs"/>
              </a:rPr>
              <a:t>joki</a:t>
            </a:r>
            <a:r>
              <a:rPr lang="fi-FI" sz="1200" b="0" i="0" u="none" strike="noStrike" kern="1200" baseline="0" dirty="0">
                <a:solidFill>
                  <a:schemeClr val="tx1"/>
                </a:solidFill>
                <a:latin typeface="+mn-lt"/>
                <a:ea typeface="+mn-ea"/>
                <a:cs typeface="+mn-cs"/>
              </a:rPr>
              <a:t>, joka alkaa paperin yhdestä reunasta ja päättyy vastakkaiseen reunaan. Voitte piirtää joesta suoran tai mutkittelevan, ihan miten itse haluatte. </a:t>
            </a:r>
          </a:p>
          <a:p>
            <a:r>
              <a:rPr lang="fi-FI" sz="1200" b="1" i="0" u="none" strike="noStrike" kern="1200" baseline="0" dirty="0">
                <a:solidFill>
                  <a:schemeClr val="tx1"/>
                </a:solidFill>
                <a:latin typeface="+mn-lt"/>
                <a:ea typeface="+mn-ea"/>
                <a:cs typeface="+mn-cs"/>
              </a:rPr>
              <a:t>3. </a:t>
            </a:r>
            <a:r>
              <a:rPr lang="fi-FI" sz="1200" b="0" i="0" u="none" strike="noStrike" kern="1200" baseline="0" dirty="0">
                <a:solidFill>
                  <a:schemeClr val="tx1"/>
                </a:solidFill>
                <a:latin typeface="+mn-lt"/>
                <a:ea typeface="+mn-ea"/>
                <a:cs typeface="+mn-cs"/>
              </a:rPr>
              <a:t>Piirtäkää minne tahansa paperille katkoviivojen rykelmä edustamaan </a:t>
            </a:r>
            <a:r>
              <a:rPr lang="fi-FI" sz="1200" b="1" i="0" u="none" strike="noStrike" kern="1200" baseline="0" dirty="0">
                <a:solidFill>
                  <a:schemeClr val="tx1"/>
                </a:solidFill>
                <a:latin typeface="+mn-lt"/>
                <a:ea typeface="+mn-ea"/>
                <a:cs typeface="+mn-cs"/>
              </a:rPr>
              <a:t>suota</a:t>
            </a:r>
            <a:r>
              <a:rPr lang="fi-FI" sz="1200" b="0" i="0" u="none" strike="noStrike" kern="1200" baseline="0" dirty="0">
                <a:solidFill>
                  <a:schemeClr val="tx1"/>
                </a:solidFill>
                <a:latin typeface="+mn-lt"/>
                <a:ea typeface="+mn-ea"/>
                <a:cs typeface="+mn-cs"/>
              </a:rPr>
              <a:t>. </a:t>
            </a:r>
          </a:p>
          <a:p>
            <a:r>
              <a:rPr lang="fi-FI" sz="1200" b="1" i="0" u="none" strike="noStrike" kern="1200" baseline="0" dirty="0">
                <a:solidFill>
                  <a:schemeClr val="tx1"/>
                </a:solidFill>
                <a:latin typeface="+mn-lt"/>
                <a:ea typeface="+mn-ea"/>
                <a:cs typeface="+mn-cs"/>
              </a:rPr>
              <a:t>4. </a:t>
            </a:r>
            <a:r>
              <a:rPr lang="fi-FI" sz="1200" b="0" i="0" u="none" strike="noStrike" kern="1200" baseline="0" dirty="0">
                <a:solidFill>
                  <a:schemeClr val="tx1"/>
                </a:solidFill>
                <a:latin typeface="+mn-lt"/>
                <a:ea typeface="+mn-ea"/>
                <a:cs typeface="+mn-cs"/>
              </a:rPr>
              <a:t>Loput paperista on </a:t>
            </a:r>
            <a:r>
              <a:rPr lang="fi-FI" sz="1200" b="1" i="0" u="none" strike="noStrike" kern="1200" baseline="0" dirty="0">
                <a:solidFill>
                  <a:schemeClr val="tx1"/>
                </a:solidFill>
                <a:latin typeface="+mn-lt"/>
                <a:ea typeface="+mn-ea"/>
                <a:cs typeface="+mn-cs"/>
              </a:rPr>
              <a:t>metsää</a:t>
            </a:r>
            <a:r>
              <a:rPr lang="fi-FI" sz="1200" b="0" i="0" u="none" strike="noStrike" kern="1200" baseline="0" dirty="0">
                <a:solidFill>
                  <a:schemeClr val="tx1"/>
                </a:solidFill>
                <a:latin typeface="+mn-lt"/>
                <a:ea typeface="+mn-ea"/>
                <a:cs typeface="+mn-cs"/>
              </a:rPr>
              <a:t>. </a:t>
            </a:r>
          </a:p>
          <a:p>
            <a:r>
              <a:rPr lang="fi-FI" sz="1200" b="1" i="0" u="none" strike="noStrike" kern="1200" baseline="0" dirty="0">
                <a:solidFill>
                  <a:schemeClr val="tx1"/>
                </a:solidFill>
                <a:latin typeface="+mn-lt"/>
                <a:ea typeface="+mn-ea"/>
                <a:cs typeface="+mn-cs"/>
              </a:rPr>
              <a:t>5. </a:t>
            </a:r>
            <a:r>
              <a:rPr lang="fi-FI" sz="1200" b="0" i="0" u="none" strike="noStrike" kern="1200" baseline="0" dirty="0">
                <a:solidFill>
                  <a:schemeClr val="tx1"/>
                </a:solidFill>
                <a:latin typeface="+mn-lt"/>
                <a:ea typeface="+mn-ea"/>
                <a:cs typeface="+mn-cs"/>
              </a:rPr>
              <a:t>Seuraavaksi teidän on valittava, missä teidän yhteisönne asuu. Merkitkää tai piirtäkää kartalle teidän </a:t>
            </a:r>
            <a:r>
              <a:rPr lang="fi-FI" sz="1200" b="1" i="0" u="none" strike="noStrike" kern="1200" baseline="0" dirty="0">
                <a:solidFill>
                  <a:schemeClr val="tx1"/>
                </a:solidFill>
                <a:latin typeface="+mn-lt"/>
                <a:ea typeface="+mn-ea"/>
                <a:cs typeface="+mn-cs"/>
              </a:rPr>
              <a:t>kotinne</a:t>
            </a:r>
            <a:r>
              <a:rPr lang="fi-FI" sz="1200" b="0" i="0" u="none" strike="noStrike" kern="1200" baseline="0" dirty="0">
                <a:solidFill>
                  <a:schemeClr val="tx1"/>
                </a:solidFill>
                <a:latin typeface="+mn-lt"/>
                <a:ea typeface="+mn-ea"/>
                <a:cs typeface="+mn-cs"/>
              </a:rPr>
              <a:t>, esimerkiksi joenvarteen, vuorten lähelle tai keskelle metsää. </a:t>
            </a:r>
          </a:p>
          <a:p>
            <a:r>
              <a:rPr lang="fi-FI" sz="1200" b="1" i="0" u="none" strike="noStrike" kern="1200" baseline="0" dirty="0">
                <a:solidFill>
                  <a:schemeClr val="tx1"/>
                </a:solidFill>
                <a:latin typeface="+mn-lt"/>
                <a:ea typeface="+mn-ea"/>
                <a:cs typeface="+mn-cs"/>
              </a:rPr>
              <a:t>6. </a:t>
            </a:r>
            <a:r>
              <a:rPr lang="fi-FI" sz="1200" b="0" i="0" u="none" strike="noStrike" kern="1200" baseline="0" dirty="0">
                <a:solidFill>
                  <a:schemeClr val="tx1"/>
                </a:solidFill>
                <a:latin typeface="+mn-lt"/>
                <a:ea typeface="+mn-ea"/>
                <a:cs typeface="+mn-cs"/>
              </a:rPr>
              <a:t>Ottakaa post-it-lappu ja piirtäkää/kirjoittakaa siihen </a:t>
            </a:r>
            <a:r>
              <a:rPr lang="fi-FI" sz="1200" b="1" i="0" u="none" strike="noStrike" kern="1200" baseline="0" dirty="0">
                <a:solidFill>
                  <a:schemeClr val="tx1"/>
                </a:solidFill>
                <a:latin typeface="+mn-lt"/>
                <a:ea typeface="+mn-ea"/>
                <a:cs typeface="+mn-cs"/>
              </a:rPr>
              <a:t>susi, ahma tai karhu</a:t>
            </a:r>
            <a:r>
              <a:rPr lang="fi-FI" sz="1200" b="0" i="0" u="none" strike="noStrike" kern="1200" baseline="0" dirty="0">
                <a:solidFill>
                  <a:schemeClr val="tx1"/>
                </a:solidFill>
                <a:latin typeface="+mn-lt"/>
                <a:ea typeface="+mn-ea"/>
                <a:cs typeface="+mn-cs"/>
              </a:rPr>
              <a:t>. Lisätkää sen jälkeen post-it-lappu kartalle sinne, missä haluatte petoeläimen asuvan.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Olette nyt pieni saamelainen poronhoitoyhteisö. Teillä on porotokka, joka antaa teille sekä päivittäiset tulot että ruuan perheillenne. Poronne liikkuvat perinteisesti ylös, alas ja ympäri kartallanne olevaa aluetta. Vuotuisen laidunkierron mukaan porot muuttavat metsiin talvella ja ylös vuorille kesällä. Tehtävänne on seurata niitä ja pitää ne turvassa varmistaaksenne tulonne ja ruokaturvanne. </a:t>
            </a:r>
            <a:endParaRPr lang="en-US" dirty="0"/>
          </a:p>
        </p:txBody>
      </p:sp>
      <p:sp>
        <p:nvSpPr>
          <p:cNvPr id="4" name="Dian numeron paikkamerkki 3">
            <a:extLst>
              <a:ext uri="{FF2B5EF4-FFF2-40B4-BE49-F238E27FC236}">
                <a16:creationId xmlns:a16="http://schemas.microsoft.com/office/drawing/2014/main" id="{9C782466-4FA0-1514-8815-B38BCA9467B2}"/>
              </a:ext>
            </a:extLst>
          </p:cNvPr>
          <p:cNvSpPr>
            <a:spLocks noGrp="1"/>
          </p:cNvSpPr>
          <p:nvPr>
            <p:ph type="sldNum" sz="quarter" idx="5"/>
          </p:nvPr>
        </p:nvSpPr>
        <p:spPr/>
        <p:txBody>
          <a:bodyPr/>
          <a:lstStyle/>
          <a:p>
            <a:fld id="{A0D91C6A-36EF-456C-AC16-610E11E31D71}" type="slidenum">
              <a:rPr lang="en-US" smtClean="0"/>
              <a:t>3</a:t>
            </a:fld>
            <a:endParaRPr lang="en-US"/>
          </a:p>
        </p:txBody>
      </p:sp>
    </p:spTree>
    <p:extLst>
      <p:ext uri="{BB962C8B-B14F-4D97-AF65-F5344CB8AC3E}">
        <p14:creationId xmlns:p14="http://schemas.microsoft.com/office/powerpoint/2010/main" val="24224051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200" b="0" i="0" u="none" strike="noStrike" kern="1200" baseline="0" dirty="0">
                <a:solidFill>
                  <a:schemeClr val="tx1"/>
                </a:solidFill>
                <a:latin typeface="+mn-lt"/>
                <a:ea typeface="+mn-ea"/>
                <a:cs typeface="+mn-cs"/>
              </a:rPr>
              <a:t>Ottakaa kaksi eriväristä kynää ja piirtäkää viiva vuorilta paperinne vastakkaiseen päähän ja piirtäkää toisella värillä toinen viiva, joka kulkee paperin päästä takaisin vuorille. Kumpikaan näistä viivoista ei saa ylittää aluetta, jolla petoeläin elää, mutta ne voivat ylittää joen.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Nämä viivat ovat nyt </a:t>
            </a:r>
            <a:r>
              <a:rPr lang="fi-FI" sz="1200" b="1" i="0" u="none" strike="noStrike" kern="1200" baseline="0" dirty="0">
                <a:solidFill>
                  <a:schemeClr val="tx1"/>
                </a:solidFill>
                <a:latin typeface="+mn-lt"/>
                <a:ea typeface="+mn-ea"/>
                <a:cs typeface="+mn-cs"/>
              </a:rPr>
              <a:t>laidunreittinne</a:t>
            </a:r>
            <a:r>
              <a:rPr lang="fi-FI" sz="1200" b="0" i="0" u="none" strike="noStrike" kern="1200" baseline="0" dirty="0">
                <a:solidFill>
                  <a:schemeClr val="tx1"/>
                </a:solidFill>
                <a:latin typeface="+mn-lt"/>
                <a:ea typeface="+mn-ea"/>
                <a:cs typeface="+mn-cs"/>
              </a:rPr>
              <a:t>, joita poronne vaeltavat päästäkseen laidunalueelta toiselle. Tällainen vapaa laiduntaminen tarkoittaa, ettei mikään maa-alueenne vahingoitu tai kulu liiaksi. Pelin tarkoituksena on, että koko laidunreittinne pysyy ehjänä pelin loppuun asti. </a:t>
            </a:r>
          </a:p>
          <a:p>
            <a:endParaRPr lang="fi-FI" sz="1200" b="1" i="0" u="none" strike="noStrike" kern="1200" baseline="0" dirty="0">
              <a:solidFill>
                <a:schemeClr val="tx1"/>
              </a:solidFill>
              <a:latin typeface="+mn-lt"/>
              <a:ea typeface="+mn-ea"/>
              <a:cs typeface="+mn-cs"/>
            </a:endParaRPr>
          </a:p>
          <a:p>
            <a:r>
              <a:rPr lang="fi-FI" sz="1200" b="1" i="0" u="none" strike="noStrike" kern="1200" baseline="0" dirty="0">
                <a:solidFill>
                  <a:schemeClr val="tx1"/>
                </a:solidFill>
                <a:latin typeface="+mn-lt"/>
                <a:ea typeface="+mn-ea"/>
                <a:cs typeface="+mn-cs"/>
              </a:rPr>
              <a:t>Minä, eli pelinjohtaja, edustan pääkaupunkia (ts. valtiovaltaa). Teidän tulee noudattaa kaikkia pääkaupungista annettuja ohjeita ja käskyjä. </a:t>
            </a:r>
            <a:endParaRPr lang="en-US" dirty="0"/>
          </a:p>
        </p:txBody>
      </p:sp>
      <p:sp>
        <p:nvSpPr>
          <p:cNvPr id="4" name="Dian numeron paikkamerkki 3"/>
          <p:cNvSpPr>
            <a:spLocks noGrp="1"/>
          </p:cNvSpPr>
          <p:nvPr>
            <p:ph type="sldNum" sz="quarter" idx="5"/>
          </p:nvPr>
        </p:nvSpPr>
        <p:spPr/>
        <p:txBody>
          <a:bodyPr/>
          <a:lstStyle/>
          <a:p>
            <a:fld id="{A0D91C6A-36EF-456C-AC16-610E11E31D71}" type="slidenum">
              <a:rPr lang="en-US" smtClean="0"/>
              <a:t>4</a:t>
            </a:fld>
            <a:endParaRPr lang="en-US"/>
          </a:p>
        </p:txBody>
      </p:sp>
    </p:spTree>
    <p:extLst>
      <p:ext uri="{BB962C8B-B14F-4D97-AF65-F5344CB8AC3E}">
        <p14:creationId xmlns:p14="http://schemas.microsoft.com/office/powerpoint/2010/main" val="83490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E566A-1008-238B-61B7-CFD71F1155F1}"/>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834DB3CE-B2B7-A32B-9B65-D2318BF227F1}"/>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072472AD-5FD8-637E-6043-06477F39DB03}"/>
              </a:ext>
            </a:extLst>
          </p:cNvPr>
          <p:cNvSpPr>
            <a:spLocks noGrp="1"/>
          </p:cNvSpPr>
          <p:nvPr>
            <p:ph type="body" idx="1"/>
          </p:nvPr>
        </p:nvSpPr>
        <p:spPr/>
        <p:txBody>
          <a:bodyPr/>
          <a:lstStyle/>
          <a:p>
            <a:r>
              <a:rPr lang="fi-FI" sz="1200" b="0" i="0" u="none" strike="noStrike" kern="1200" baseline="0" dirty="0">
                <a:solidFill>
                  <a:schemeClr val="tx1"/>
                </a:solidFill>
                <a:latin typeface="+mn-lt"/>
                <a:ea typeface="+mn-ea"/>
                <a:cs typeface="+mn-cs"/>
              </a:rPr>
              <a:t>Alueellenne muuttaa liuta uudisasukkaita. Valitkaa jälleen yksi kohta paperista ja piirtäkää sinne </a:t>
            </a:r>
            <a:r>
              <a:rPr lang="fi-FI" sz="1200" b="1" i="0" u="none" strike="noStrike" kern="1200" baseline="0" dirty="0">
                <a:solidFill>
                  <a:schemeClr val="tx1"/>
                </a:solidFill>
                <a:latin typeface="+mn-lt"/>
                <a:ea typeface="+mn-ea"/>
                <a:cs typeface="+mn-cs"/>
              </a:rPr>
              <a:t>kylä</a:t>
            </a:r>
            <a:r>
              <a:rPr lang="fi-FI" sz="1200" b="0" i="0" u="none" strike="noStrike" kern="1200" baseline="0" dirty="0">
                <a:solidFill>
                  <a:schemeClr val="tx1"/>
                </a:solidFill>
                <a:latin typeface="+mn-lt"/>
                <a:ea typeface="+mn-ea"/>
                <a:cs typeface="+mn-cs"/>
              </a:rPr>
              <a:t>. Kylässä käytte lääkärissä, teette ostokset, lapsenne käyvät siellä koulussa jne. Siksi kylästä täytyy myös kulkea </a:t>
            </a:r>
            <a:r>
              <a:rPr lang="fi-FI" sz="1200" b="1" i="0" u="none" strike="noStrike" kern="1200" baseline="0" dirty="0">
                <a:solidFill>
                  <a:schemeClr val="tx1"/>
                </a:solidFill>
                <a:latin typeface="+mn-lt"/>
                <a:ea typeface="+mn-ea"/>
                <a:cs typeface="+mn-cs"/>
              </a:rPr>
              <a:t>tie</a:t>
            </a:r>
            <a:r>
              <a:rPr lang="fi-FI" sz="1200" b="0" i="0" u="none" strike="noStrike" kern="1200" baseline="0" dirty="0">
                <a:solidFill>
                  <a:schemeClr val="tx1"/>
                </a:solidFill>
                <a:latin typeface="+mn-lt"/>
                <a:ea typeface="+mn-ea"/>
                <a:cs typeface="+mn-cs"/>
              </a:rPr>
              <a:t>. </a:t>
            </a:r>
          </a:p>
          <a:p>
            <a:endParaRPr lang="fi-FI" sz="1200" b="0" i="0" u="none" strike="noStrike" kern="1200" baseline="0" dirty="0">
              <a:solidFill>
                <a:schemeClr val="tx1"/>
              </a:solidFill>
              <a:latin typeface="+mn-lt"/>
              <a:ea typeface="+mn-ea"/>
              <a:cs typeface="+mn-cs"/>
            </a:endParaRPr>
          </a:p>
          <a:p>
            <a:r>
              <a:rPr lang="fi-FI" sz="1200" b="1" i="0" u="none" strike="noStrike" kern="1200" baseline="0" dirty="0">
                <a:solidFill>
                  <a:schemeClr val="tx1"/>
                </a:solidFill>
                <a:latin typeface="+mn-lt"/>
                <a:ea typeface="+mn-ea"/>
                <a:cs typeface="+mn-cs"/>
              </a:rPr>
              <a:t>Piirtäkää siis tie kodistanne kylään asti</a:t>
            </a:r>
            <a:r>
              <a:rPr lang="fi-FI" sz="1200" b="0" i="0" u="none" strike="noStrike" kern="1200" baseline="0" dirty="0">
                <a:solidFill>
                  <a:schemeClr val="tx1"/>
                </a:solidFill>
                <a:latin typeface="+mn-lt"/>
                <a:ea typeface="+mn-ea"/>
                <a:cs typeface="+mn-cs"/>
              </a:rPr>
              <a:t>. Tarvittaessa voitte piirtää sillan joen yli. Ette voi piirtää tietä liian lähelle aluetta, jossa petoeläin elää. Tie voi ylittää laidunreitit, koska poro voi helposti kulkea autotien yli. </a:t>
            </a:r>
            <a:endParaRPr lang="en-US" dirty="0"/>
          </a:p>
        </p:txBody>
      </p:sp>
      <p:sp>
        <p:nvSpPr>
          <p:cNvPr id="4" name="Dian numeron paikkamerkki 3">
            <a:extLst>
              <a:ext uri="{FF2B5EF4-FFF2-40B4-BE49-F238E27FC236}">
                <a16:creationId xmlns:a16="http://schemas.microsoft.com/office/drawing/2014/main" id="{F49DFC50-3612-3B68-F8FE-3AB5C804008B}"/>
              </a:ext>
            </a:extLst>
          </p:cNvPr>
          <p:cNvSpPr>
            <a:spLocks noGrp="1"/>
          </p:cNvSpPr>
          <p:nvPr>
            <p:ph type="sldNum" sz="quarter" idx="5"/>
          </p:nvPr>
        </p:nvSpPr>
        <p:spPr/>
        <p:txBody>
          <a:bodyPr/>
          <a:lstStyle/>
          <a:p>
            <a:fld id="{A0D91C6A-36EF-456C-AC16-610E11E31D71}" type="slidenum">
              <a:rPr lang="en-US" smtClean="0"/>
              <a:t>5</a:t>
            </a:fld>
            <a:endParaRPr lang="en-US"/>
          </a:p>
        </p:txBody>
      </p:sp>
    </p:spTree>
    <p:extLst>
      <p:ext uri="{BB962C8B-B14F-4D97-AF65-F5344CB8AC3E}">
        <p14:creationId xmlns:p14="http://schemas.microsoft.com/office/powerpoint/2010/main" val="12521749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64CAA3-9EC6-5003-E4BD-BF168511DF24}"/>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2F149694-C753-B2ED-10FF-E54F45C09E9B}"/>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42A0530C-0207-8807-A865-AD91DB9FC7AA}"/>
              </a:ext>
            </a:extLst>
          </p:cNvPr>
          <p:cNvSpPr>
            <a:spLocks noGrp="1"/>
          </p:cNvSpPr>
          <p:nvPr>
            <p:ph type="body" idx="1"/>
          </p:nvPr>
        </p:nvSpPr>
        <p:spPr/>
        <p:txBody>
          <a:bodyPr/>
          <a:lstStyle/>
          <a:p>
            <a:r>
              <a:rPr lang="fi-FI" sz="1200" b="0" i="0" u="none" strike="noStrike" kern="1200" baseline="0" dirty="0">
                <a:solidFill>
                  <a:schemeClr val="tx1"/>
                </a:solidFill>
                <a:latin typeface="+mn-lt"/>
                <a:ea typeface="+mn-ea"/>
                <a:cs typeface="+mn-cs"/>
              </a:rPr>
              <a:t>Kylä tarvitsee sähköä, ja kyläläiset päättävät rakentaa padon, joka tuo </a:t>
            </a:r>
            <a:r>
              <a:rPr lang="fi-FI" sz="1200" b="1" i="0" u="none" strike="noStrike" kern="1200" baseline="0" dirty="0">
                <a:solidFill>
                  <a:schemeClr val="tx1"/>
                </a:solidFill>
                <a:latin typeface="+mn-lt"/>
                <a:ea typeface="+mn-ea"/>
                <a:cs typeface="+mn-cs"/>
              </a:rPr>
              <a:t>vesivoimaa. </a:t>
            </a:r>
            <a:endParaRPr lang="fi-FI" sz="1200" b="0" i="0" u="none" strike="noStrike" kern="1200" baseline="0" dirty="0">
              <a:solidFill>
                <a:schemeClr val="tx1"/>
              </a:solidFill>
              <a:latin typeface="+mn-lt"/>
              <a:ea typeface="+mn-ea"/>
              <a:cs typeface="+mn-cs"/>
            </a:endParaRP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Valitkaa joesta kohta, johon </a:t>
            </a:r>
            <a:r>
              <a:rPr lang="fi-FI" sz="1200" b="1" i="0" u="none" strike="noStrike" kern="1200" baseline="0" dirty="0">
                <a:solidFill>
                  <a:schemeClr val="tx1"/>
                </a:solidFill>
                <a:latin typeface="+mn-lt"/>
                <a:ea typeface="+mn-ea"/>
                <a:cs typeface="+mn-cs"/>
              </a:rPr>
              <a:t>pato </a:t>
            </a:r>
            <a:r>
              <a:rPr lang="fi-FI" sz="1200" b="0" i="0" u="none" strike="noStrike" kern="1200" baseline="0" dirty="0">
                <a:solidFill>
                  <a:schemeClr val="tx1"/>
                </a:solidFill>
                <a:latin typeface="+mn-lt"/>
                <a:ea typeface="+mn-ea"/>
                <a:cs typeface="+mn-cs"/>
              </a:rPr>
              <a:t>tulee, ja piirtäkää paksu viiva joen yli. Kun piirrätte viivan, joki tulvii hieman viivan toiselta puolelta, eli sinne muotoutuu tekojärvi.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Ette voi piirtää patoa liian lähelle kylää, kotianne tai paikkaa, jossa petoeläin elää. Jos tekojärvi ylittää laidunreittinne, teidän on siirrettävä laidunreittejä.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Kun olette piirtäneet padon, teidän on piirrettävä sille </a:t>
            </a:r>
            <a:r>
              <a:rPr lang="fi-FI" sz="1200" b="1" i="0" u="none" strike="noStrike" kern="1200" baseline="0" dirty="0">
                <a:solidFill>
                  <a:schemeClr val="tx1"/>
                </a:solidFill>
                <a:latin typeface="+mn-lt"/>
                <a:ea typeface="+mn-ea"/>
                <a:cs typeface="+mn-cs"/>
              </a:rPr>
              <a:t>tie</a:t>
            </a:r>
            <a:r>
              <a:rPr lang="fi-FI" sz="1200" b="0" i="0" u="none" strike="noStrike" kern="1200" baseline="0" dirty="0">
                <a:solidFill>
                  <a:schemeClr val="tx1"/>
                </a:solidFill>
                <a:latin typeface="+mn-lt"/>
                <a:ea typeface="+mn-ea"/>
                <a:cs typeface="+mn-cs"/>
              </a:rPr>
              <a:t>, joka yhdistyy päätiehen. Tarvittaessa voitte piirtää toisen sillan joen yli. </a:t>
            </a:r>
            <a:endParaRPr lang="en-US" dirty="0"/>
          </a:p>
        </p:txBody>
      </p:sp>
      <p:sp>
        <p:nvSpPr>
          <p:cNvPr id="4" name="Dian numeron paikkamerkki 3">
            <a:extLst>
              <a:ext uri="{FF2B5EF4-FFF2-40B4-BE49-F238E27FC236}">
                <a16:creationId xmlns:a16="http://schemas.microsoft.com/office/drawing/2014/main" id="{91C146D7-C75C-43CC-4587-A0664B9544DC}"/>
              </a:ext>
            </a:extLst>
          </p:cNvPr>
          <p:cNvSpPr>
            <a:spLocks noGrp="1"/>
          </p:cNvSpPr>
          <p:nvPr>
            <p:ph type="sldNum" sz="quarter" idx="5"/>
          </p:nvPr>
        </p:nvSpPr>
        <p:spPr/>
        <p:txBody>
          <a:bodyPr/>
          <a:lstStyle/>
          <a:p>
            <a:fld id="{A0D91C6A-36EF-456C-AC16-610E11E31D71}" type="slidenum">
              <a:rPr lang="en-US" smtClean="0"/>
              <a:t>6</a:t>
            </a:fld>
            <a:endParaRPr lang="en-US"/>
          </a:p>
        </p:txBody>
      </p:sp>
    </p:spTree>
    <p:extLst>
      <p:ext uri="{BB962C8B-B14F-4D97-AF65-F5344CB8AC3E}">
        <p14:creationId xmlns:p14="http://schemas.microsoft.com/office/powerpoint/2010/main" val="18191898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4FE8F-D660-1BF0-06FD-AD6D5D68005C}"/>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87647569-98AD-BF0C-36D0-B9476DB197F1}"/>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AA3D22FA-BBC7-F29B-809F-7CA79398D59F}"/>
              </a:ext>
            </a:extLst>
          </p:cNvPr>
          <p:cNvSpPr>
            <a:spLocks noGrp="1"/>
          </p:cNvSpPr>
          <p:nvPr>
            <p:ph type="body" idx="1"/>
          </p:nvPr>
        </p:nvSpPr>
        <p:spPr/>
        <p:txBody>
          <a:bodyPr/>
          <a:lstStyle/>
          <a:p>
            <a:r>
              <a:rPr lang="fi-FI" sz="1200" b="0" i="0" u="none" strike="noStrike" kern="1200" baseline="0" dirty="0">
                <a:solidFill>
                  <a:schemeClr val="tx1"/>
                </a:solidFill>
                <a:latin typeface="+mn-lt"/>
                <a:ea typeface="+mn-ea"/>
                <a:cs typeface="+mn-cs"/>
              </a:rPr>
              <a:t>Kylä haluaa talouskasvua. Se haluaa muuttua kaupungiksi. Tätä varten se myy </a:t>
            </a:r>
            <a:r>
              <a:rPr lang="fi-FI" sz="1200" b="1" i="0" u="none" strike="noStrike" kern="1200" baseline="0" dirty="0">
                <a:solidFill>
                  <a:schemeClr val="tx1"/>
                </a:solidFill>
                <a:latin typeface="+mn-lt"/>
                <a:ea typeface="+mn-ea"/>
                <a:cs typeface="+mn-cs"/>
              </a:rPr>
              <a:t>metsiä hakattavaksi</a:t>
            </a:r>
            <a:r>
              <a:rPr lang="fi-FI" sz="1200" b="0" i="0" u="none" strike="noStrike" kern="1200" baseline="0" dirty="0">
                <a:solidFill>
                  <a:schemeClr val="tx1"/>
                </a:solidFill>
                <a:latin typeface="+mn-lt"/>
                <a:ea typeface="+mn-ea"/>
                <a:cs typeface="+mn-cs"/>
              </a:rPr>
              <a:t>. Hakkuut eivät saa tapahtua petoeläimen asuinalueella, eivätkä ne saa olla liian lähellä itse kylää. Ne eivät voi olla tuntureilla tai vuorilla, koska siellä ei ole kunnollisia metsiä. Hakkualueet voivat ylittää tien ja laidunreittisi. </a:t>
            </a:r>
          </a:p>
          <a:p>
            <a:endParaRPr lang="en-US" sz="1200" b="1" i="0" u="none" strike="noStrike" kern="1200" baseline="0" dirty="0">
              <a:solidFill>
                <a:schemeClr val="tx1"/>
              </a:solidFill>
              <a:latin typeface="+mn-lt"/>
              <a:ea typeface="+mn-ea"/>
              <a:cs typeface="+mn-cs"/>
            </a:endParaRPr>
          </a:p>
          <a:p>
            <a:r>
              <a:rPr lang="en-US" sz="1200" b="1" i="0" u="none" strike="noStrike" kern="1200" baseline="0" dirty="0" err="1">
                <a:solidFill>
                  <a:schemeClr val="tx1"/>
                </a:solidFill>
                <a:latin typeface="+mn-lt"/>
                <a:ea typeface="+mn-ea"/>
                <a:cs typeface="+mn-cs"/>
              </a:rPr>
              <a:t>Voitte</a:t>
            </a:r>
            <a:r>
              <a:rPr lang="en-US" sz="1200" b="1" i="0" u="none" strike="noStrike" kern="1200" baseline="0" dirty="0">
                <a:solidFill>
                  <a:schemeClr val="tx1"/>
                </a:solidFill>
                <a:latin typeface="+mn-lt"/>
                <a:ea typeface="+mn-ea"/>
                <a:cs typeface="+mn-cs"/>
              </a:rPr>
              <a:t> </a:t>
            </a:r>
            <a:r>
              <a:rPr lang="en-US" sz="1200" b="1" i="0" u="none" strike="noStrike" kern="1200" baseline="0" dirty="0" err="1">
                <a:solidFill>
                  <a:schemeClr val="tx1"/>
                </a:solidFill>
                <a:latin typeface="+mn-lt"/>
                <a:ea typeface="+mn-ea"/>
                <a:cs typeface="+mn-cs"/>
              </a:rPr>
              <a:t>nyt</a:t>
            </a:r>
            <a:r>
              <a:rPr lang="en-US" sz="1200" b="1" i="0" u="none" strike="noStrike" kern="1200" baseline="0" dirty="0">
                <a:solidFill>
                  <a:schemeClr val="tx1"/>
                </a:solidFill>
                <a:latin typeface="+mn-lt"/>
                <a:ea typeface="+mn-ea"/>
                <a:cs typeface="+mn-cs"/>
              </a:rPr>
              <a:t> </a:t>
            </a:r>
            <a:r>
              <a:rPr lang="en-US" sz="1200" b="1" i="0" u="none" strike="noStrike" kern="1200" baseline="0" dirty="0" err="1">
                <a:solidFill>
                  <a:schemeClr val="tx1"/>
                </a:solidFill>
                <a:latin typeface="+mn-lt"/>
                <a:ea typeface="+mn-ea"/>
                <a:cs typeface="+mn-cs"/>
              </a:rPr>
              <a:t>valita</a:t>
            </a:r>
            <a:r>
              <a:rPr lang="en-US" sz="1200" b="1" i="0" u="none" strike="noStrike" kern="1200" baseline="0" dirty="0">
                <a:solidFill>
                  <a:schemeClr val="tx1"/>
                </a:solidFill>
                <a:latin typeface="+mn-lt"/>
                <a:ea typeface="+mn-ea"/>
                <a:cs typeface="+mn-cs"/>
              </a:rPr>
              <a:t>: </a:t>
            </a:r>
            <a:endParaRPr lang="en-US"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Joko yhden suuren hakattavan alueen (kiinnittäkää paperille yksi suuri post-it-lappu) tai kolme pientä aluetta (kiinnittäkää paperille kolme pientä post-it-lappua) </a:t>
            </a:r>
            <a:endParaRPr lang="en-US" dirty="0"/>
          </a:p>
        </p:txBody>
      </p:sp>
      <p:sp>
        <p:nvSpPr>
          <p:cNvPr id="4" name="Dian numeron paikkamerkki 3">
            <a:extLst>
              <a:ext uri="{FF2B5EF4-FFF2-40B4-BE49-F238E27FC236}">
                <a16:creationId xmlns:a16="http://schemas.microsoft.com/office/drawing/2014/main" id="{4D44F91F-0642-32B7-DEC2-EBFDF72A4D7B}"/>
              </a:ext>
            </a:extLst>
          </p:cNvPr>
          <p:cNvSpPr>
            <a:spLocks noGrp="1"/>
          </p:cNvSpPr>
          <p:nvPr>
            <p:ph type="sldNum" sz="quarter" idx="5"/>
          </p:nvPr>
        </p:nvSpPr>
        <p:spPr/>
        <p:txBody>
          <a:bodyPr/>
          <a:lstStyle/>
          <a:p>
            <a:fld id="{A0D91C6A-36EF-456C-AC16-610E11E31D71}" type="slidenum">
              <a:rPr lang="en-US" smtClean="0"/>
              <a:t>7</a:t>
            </a:fld>
            <a:endParaRPr lang="en-US"/>
          </a:p>
        </p:txBody>
      </p:sp>
    </p:spTree>
    <p:extLst>
      <p:ext uri="{BB962C8B-B14F-4D97-AF65-F5344CB8AC3E}">
        <p14:creationId xmlns:p14="http://schemas.microsoft.com/office/powerpoint/2010/main" val="16050820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E579C-FB3E-FBE4-026F-E78F5797333E}"/>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007040A1-6660-6E24-C22C-0065FBBE55E7}"/>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5E96D8B6-862D-979B-0179-66FF8E054BEB}"/>
              </a:ext>
            </a:extLst>
          </p:cNvPr>
          <p:cNvSpPr>
            <a:spLocks noGrp="1"/>
          </p:cNvSpPr>
          <p:nvPr>
            <p:ph type="body" idx="1"/>
          </p:nvPr>
        </p:nvSpPr>
        <p:spPr/>
        <p:txBody>
          <a:bodyPr/>
          <a:lstStyle/>
          <a:p>
            <a:r>
              <a:rPr lang="fi-FI" sz="1200" b="0" i="0" u="none" strike="noStrike" kern="1200" baseline="0" dirty="0">
                <a:solidFill>
                  <a:schemeClr val="tx1"/>
                </a:solidFill>
                <a:latin typeface="+mn-lt"/>
                <a:ea typeface="+mn-ea"/>
                <a:cs typeface="+mn-cs"/>
              </a:rPr>
              <a:t>Kylästä on tullut pieni kaupunki, mikä tarkoittaa, että sen on laajennuttava. Teidän täytyy piirtää kyläänne laajennus, </a:t>
            </a:r>
            <a:r>
              <a:rPr lang="fi-FI" sz="1200" b="1" i="0" u="none" strike="noStrike" kern="1200" baseline="0" dirty="0">
                <a:solidFill>
                  <a:schemeClr val="tx1"/>
                </a:solidFill>
                <a:latin typeface="+mn-lt"/>
                <a:ea typeface="+mn-ea"/>
                <a:cs typeface="+mn-cs"/>
              </a:rPr>
              <a:t>eli lisää taloja ja muita rakennuksia. </a:t>
            </a:r>
          </a:p>
          <a:p>
            <a:endParaRPr lang="fi-FI" sz="1200" b="1"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Laajennus ei kuitenkaan saa olla lähellä petoeläintä tai kaadettuja metsiä eikä ylittää sähkölinjoja. </a:t>
            </a:r>
            <a:endParaRPr lang="en-US" dirty="0"/>
          </a:p>
        </p:txBody>
      </p:sp>
      <p:sp>
        <p:nvSpPr>
          <p:cNvPr id="4" name="Dian numeron paikkamerkki 3">
            <a:extLst>
              <a:ext uri="{FF2B5EF4-FFF2-40B4-BE49-F238E27FC236}">
                <a16:creationId xmlns:a16="http://schemas.microsoft.com/office/drawing/2014/main" id="{86868A4D-34F2-C352-2E69-4EAD5EB7111B}"/>
              </a:ext>
            </a:extLst>
          </p:cNvPr>
          <p:cNvSpPr>
            <a:spLocks noGrp="1"/>
          </p:cNvSpPr>
          <p:nvPr>
            <p:ph type="sldNum" sz="quarter" idx="5"/>
          </p:nvPr>
        </p:nvSpPr>
        <p:spPr/>
        <p:txBody>
          <a:bodyPr/>
          <a:lstStyle/>
          <a:p>
            <a:fld id="{A0D91C6A-36EF-456C-AC16-610E11E31D71}" type="slidenum">
              <a:rPr lang="en-US" smtClean="0"/>
              <a:t>8</a:t>
            </a:fld>
            <a:endParaRPr lang="en-US"/>
          </a:p>
        </p:txBody>
      </p:sp>
    </p:spTree>
    <p:extLst>
      <p:ext uri="{BB962C8B-B14F-4D97-AF65-F5344CB8AC3E}">
        <p14:creationId xmlns:p14="http://schemas.microsoft.com/office/powerpoint/2010/main" val="21371002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9A1FE-B82C-2BBE-E013-DA93781A47DA}"/>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83E83DFE-5C64-DA77-DCA8-4994686D6411}"/>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762FBD3F-5390-A656-AF38-2AF26FF40E5A}"/>
              </a:ext>
            </a:extLst>
          </p:cNvPr>
          <p:cNvSpPr>
            <a:spLocks noGrp="1"/>
          </p:cNvSpPr>
          <p:nvPr>
            <p:ph type="body" idx="1"/>
          </p:nvPr>
        </p:nvSpPr>
        <p:spPr/>
        <p:txBody>
          <a:bodyPr/>
          <a:lstStyle/>
          <a:p>
            <a:r>
              <a:rPr lang="fi-FI" sz="1200" b="0" i="0" u="none" strike="noStrike" kern="1200" baseline="0" dirty="0">
                <a:solidFill>
                  <a:schemeClr val="tx1"/>
                </a:solidFill>
                <a:latin typeface="+mn-lt"/>
                <a:ea typeface="+mn-ea"/>
                <a:cs typeface="+mn-cs"/>
              </a:rPr>
              <a:t>Kun kylästänne on kasvanut kaupunki, siellä on myös matkailua.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Piirtäkää kartalle </a:t>
            </a:r>
            <a:r>
              <a:rPr lang="fi-FI" sz="1200" b="1" i="0" u="none" strike="noStrike" kern="1200" baseline="0" dirty="0">
                <a:solidFill>
                  <a:schemeClr val="tx1"/>
                </a:solidFill>
                <a:latin typeface="+mn-lt"/>
                <a:ea typeface="+mn-ea"/>
                <a:cs typeface="+mn-cs"/>
              </a:rPr>
              <a:t>hotelli</a:t>
            </a:r>
            <a:r>
              <a:rPr lang="fi-FI" sz="1200" b="0" i="0" u="none" strike="noStrike" kern="1200" baseline="0" dirty="0">
                <a:solidFill>
                  <a:schemeClr val="tx1"/>
                </a:solidFill>
                <a:latin typeface="+mn-lt"/>
                <a:ea typeface="+mn-ea"/>
                <a:cs typeface="+mn-cs"/>
              </a:rPr>
              <a:t>. Se ei voi kuitenkaan sijaita kaupungissa, vaan se tulee rakentaa hieman erilleen asutuksesta, jotta turistit voivat nauttia luonnosta. Teidän on valittava hotellille paikka joen varrelta. Hotelli ei saa olla liian lähellä patoa, tekojärveä, tai petoeläintä. Voitte muuttaa porojen laidunreittiä poispäin hotellista, mutta porot eivät voi laiduntaa liian lähellä petoeläintä.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Kun olette piirtäneet hotellin, teidän on piirrettävä sille </a:t>
            </a:r>
            <a:r>
              <a:rPr lang="fi-FI" sz="1200" b="1" i="0" u="none" strike="noStrike" kern="1200" baseline="0" dirty="0">
                <a:solidFill>
                  <a:schemeClr val="tx1"/>
                </a:solidFill>
                <a:latin typeface="+mn-lt"/>
                <a:ea typeface="+mn-ea"/>
                <a:cs typeface="+mn-cs"/>
              </a:rPr>
              <a:t>tie</a:t>
            </a:r>
            <a:r>
              <a:rPr lang="fi-FI" sz="1200" b="0" i="0" u="none" strike="noStrike" kern="1200" baseline="0" dirty="0">
                <a:solidFill>
                  <a:schemeClr val="tx1"/>
                </a:solidFill>
                <a:latin typeface="+mn-lt"/>
                <a:ea typeface="+mn-ea"/>
                <a:cs typeface="+mn-cs"/>
              </a:rPr>
              <a:t>, joka yhdistyy päätiehen. Tarvittaessa voitte piirtää toisen sillan joen yli. </a:t>
            </a:r>
            <a:endParaRPr lang="en-US" dirty="0"/>
          </a:p>
        </p:txBody>
      </p:sp>
      <p:sp>
        <p:nvSpPr>
          <p:cNvPr id="4" name="Dian numeron paikkamerkki 3">
            <a:extLst>
              <a:ext uri="{FF2B5EF4-FFF2-40B4-BE49-F238E27FC236}">
                <a16:creationId xmlns:a16="http://schemas.microsoft.com/office/drawing/2014/main" id="{3C857528-DF10-8FDD-1B8C-25354E8352C6}"/>
              </a:ext>
            </a:extLst>
          </p:cNvPr>
          <p:cNvSpPr>
            <a:spLocks noGrp="1"/>
          </p:cNvSpPr>
          <p:nvPr>
            <p:ph type="sldNum" sz="quarter" idx="5"/>
          </p:nvPr>
        </p:nvSpPr>
        <p:spPr/>
        <p:txBody>
          <a:bodyPr/>
          <a:lstStyle/>
          <a:p>
            <a:fld id="{A0D91C6A-36EF-456C-AC16-610E11E31D71}" type="slidenum">
              <a:rPr lang="en-US" smtClean="0"/>
              <a:t>9</a:t>
            </a:fld>
            <a:endParaRPr lang="en-US"/>
          </a:p>
        </p:txBody>
      </p:sp>
    </p:spTree>
    <p:extLst>
      <p:ext uri="{BB962C8B-B14F-4D97-AF65-F5344CB8AC3E}">
        <p14:creationId xmlns:p14="http://schemas.microsoft.com/office/powerpoint/2010/main" val="29409878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0E87A-9606-B8FA-776B-736B11CBF774}"/>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0FA166A0-0C09-6F6D-6E64-44EDFE245CFC}"/>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FC2A2BB6-D9DE-31D5-AE3F-0809F06F54F7}"/>
              </a:ext>
            </a:extLst>
          </p:cNvPr>
          <p:cNvSpPr>
            <a:spLocks noGrp="1"/>
          </p:cNvSpPr>
          <p:nvPr>
            <p:ph type="body" idx="1"/>
          </p:nvPr>
        </p:nvSpPr>
        <p:spPr/>
        <p:txBody>
          <a:bodyPr/>
          <a:lstStyle/>
          <a:p>
            <a:r>
              <a:rPr lang="fi-FI" sz="1200" b="0" i="0" u="none" strike="noStrike" kern="1200" baseline="0" dirty="0">
                <a:solidFill>
                  <a:schemeClr val="tx1"/>
                </a:solidFill>
                <a:latin typeface="+mn-lt"/>
                <a:ea typeface="+mn-ea"/>
                <a:cs typeface="+mn-cs"/>
              </a:rPr>
              <a:t>Kaupunkinne haluaa lisää ihmisiä vierailemaan alueella ja tarvitsee </a:t>
            </a:r>
            <a:r>
              <a:rPr lang="fi-FI" sz="1200" b="1" i="0" u="none" strike="noStrike" kern="1200" baseline="0" dirty="0">
                <a:solidFill>
                  <a:schemeClr val="tx1"/>
                </a:solidFill>
                <a:latin typeface="+mn-lt"/>
                <a:ea typeface="+mn-ea"/>
                <a:cs typeface="+mn-cs"/>
              </a:rPr>
              <a:t>lentokentän</a:t>
            </a:r>
            <a:r>
              <a:rPr lang="fi-FI" sz="1200" b="0" i="0" u="none" strike="noStrike" kern="1200" baseline="0" dirty="0">
                <a:solidFill>
                  <a:schemeClr val="tx1"/>
                </a:solidFill>
                <a:latin typeface="+mn-lt"/>
                <a:ea typeface="+mn-ea"/>
                <a:cs typeface="+mn-cs"/>
              </a:rPr>
              <a:t>. Piirtäkää kartalle lentokenttä.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Se ei saa olla liian lähellä asutusta, eikä se voi ylittää jokea. Voitte muuttaa teitänne ja laidunreittiänne. Voitte myös siirtää petoeläimen toiseen paikkaan, jos on tarpeen. Lentokenttä vie tilaa yhden post-it-lapun verran.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Kun olette piirtäneet lentokentän, teidän on piirrettävä sille johtava </a:t>
            </a:r>
            <a:r>
              <a:rPr lang="fi-FI" sz="1200" b="1" i="0" u="none" strike="noStrike" kern="1200" baseline="0" dirty="0">
                <a:solidFill>
                  <a:schemeClr val="tx1"/>
                </a:solidFill>
                <a:latin typeface="+mn-lt"/>
                <a:ea typeface="+mn-ea"/>
                <a:cs typeface="+mn-cs"/>
              </a:rPr>
              <a:t>tie</a:t>
            </a:r>
            <a:r>
              <a:rPr lang="fi-FI" sz="1200" b="0" i="0" u="none" strike="noStrike" kern="1200" baseline="0" dirty="0">
                <a:solidFill>
                  <a:schemeClr val="tx1"/>
                </a:solidFill>
                <a:latin typeface="+mn-lt"/>
                <a:ea typeface="+mn-ea"/>
                <a:cs typeface="+mn-cs"/>
              </a:rPr>
              <a:t>, joka yhdistyy päätiehen. Tarvittaessa voitte piirtää toisen sillan joen yli. </a:t>
            </a:r>
            <a:endParaRPr lang="en-US" dirty="0"/>
          </a:p>
        </p:txBody>
      </p:sp>
      <p:sp>
        <p:nvSpPr>
          <p:cNvPr id="4" name="Dian numeron paikkamerkki 3">
            <a:extLst>
              <a:ext uri="{FF2B5EF4-FFF2-40B4-BE49-F238E27FC236}">
                <a16:creationId xmlns:a16="http://schemas.microsoft.com/office/drawing/2014/main" id="{84566814-84C2-98A3-09D6-C0E1FCA6542C}"/>
              </a:ext>
            </a:extLst>
          </p:cNvPr>
          <p:cNvSpPr>
            <a:spLocks noGrp="1"/>
          </p:cNvSpPr>
          <p:nvPr>
            <p:ph type="sldNum" sz="quarter" idx="5"/>
          </p:nvPr>
        </p:nvSpPr>
        <p:spPr/>
        <p:txBody>
          <a:bodyPr/>
          <a:lstStyle/>
          <a:p>
            <a:fld id="{A0D91C6A-36EF-456C-AC16-610E11E31D71}" type="slidenum">
              <a:rPr lang="en-US" smtClean="0"/>
              <a:t>10</a:t>
            </a:fld>
            <a:endParaRPr lang="en-US"/>
          </a:p>
        </p:txBody>
      </p:sp>
    </p:spTree>
    <p:extLst>
      <p:ext uri="{BB962C8B-B14F-4D97-AF65-F5344CB8AC3E}">
        <p14:creationId xmlns:p14="http://schemas.microsoft.com/office/powerpoint/2010/main" val="41050396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E2072-BD39-CB2B-54DA-4F7F3799229B}"/>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FD1A59F2-70A7-068C-2D7D-A3EF6D918E88}"/>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5BF8ED22-A82F-6CB0-897E-A99794CD8D05}"/>
              </a:ext>
            </a:extLst>
          </p:cNvPr>
          <p:cNvSpPr>
            <a:spLocks noGrp="1"/>
          </p:cNvSpPr>
          <p:nvPr>
            <p:ph type="body" idx="1"/>
          </p:nvPr>
        </p:nvSpPr>
        <p:spPr/>
        <p:txBody>
          <a:bodyPr/>
          <a:lstStyle/>
          <a:p>
            <a:r>
              <a:rPr lang="fi-FI" sz="1200" b="0" i="0" u="none" strike="noStrike" kern="1200" baseline="0" dirty="0">
                <a:solidFill>
                  <a:schemeClr val="tx1"/>
                </a:solidFill>
                <a:latin typeface="+mn-lt"/>
                <a:ea typeface="+mn-ea"/>
                <a:cs typeface="+mn-cs"/>
              </a:rPr>
              <a:t>Yksi osa pelaajaryhmistä joutuu </a:t>
            </a:r>
            <a:r>
              <a:rPr lang="fi-FI" sz="1200" b="1" i="0" u="none" strike="noStrike" kern="1200" baseline="0" dirty="0">
                <a:solidFill>
                  <a:schemeClr val="tx1"/>
                </a:solidFill>
                <a:latin typeface="+mn-lt"/>
                <a:ea typeface="+mn-ea"/>
                <a:cs typeface="+mn-cs"/>
              </a:rPr>
              <a:t>hakkaamaan lisää metsää </a:t>
            </a:r>
            <a:r>
              <a:rPr lang="fi-FI" sz="1200" b="0" i="0" u="none" strike="noStrike" kern="1200" baseline="0" dirty="0">
                <a:solidFill>
                  <a:schemeClr val="tx1"/>
                </a:solidFill>
                <a:latin typeface="+mn-lt"/>
                <a:ea typeface="+mn-ea"/>
                <a:cs typeface="+mn-cs"/>
              </a:rPr>
              <a:t>yhden post-it-lapun verran.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Hakkuut eivät voi olla alueella, jolla petoeläin elää, eivätkä ne saa olla liian lähellä itse kylää. Ne eivät voi olla vuorilla tai tuntureilla, koska siellä ei ole kunnollisia metsiä. Ne voivat ylittää tien ja laidunreittinne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Toinen osa pelaajaryhmistä saa kartalleen </a:t>
            </a:r>
            <a:r>
              <a:rPr lang="fi-FI" sz="1200" b="1" i="0" u="none" strike="noStrike" kern="1200" baseline="0" dirty="0">
                <a:solidFill>
                  <a:schemeClr val="tx1"/>
                </a:solidFill>
                <a:latin typeface="+mn-lt"/>
                <a:ea typeface="+mn-ea"/>
                <a:cs typeface="+mn-cs"/>
              </a:rPr>
              <a:t>kaksi hotellia </a:t>
            </a:r>
            <a:r>
              <a:rPr lang="fi-FI" sz="1200" b="0" i="0" u="none" strike="noStrike" kern="1200" baseline="0" dirty="0">
                <a:solidFill>
                  <a:schemeClr val="tx1"/>
                </a:solidFill>
                <a:latin typeface="+mn-lt"/>
                <a:ea typeface="+mn-ea"/>
                <a:cs typeface="+mn-cs"/>
              </a:rPr>
              <a:t>lisää, sekä uudet tiet päätieltä hotelleille. Hotelli ei saa olla liian lähellä patoa tai petoeläintä. Voitte säätää laidun reittejänne kauemmas hotellista, mutta ne eivät saa olla liian lähellä petoeläintä. </a:t>
            </a:r>
          </a:p>
          <a:p>
            <a:endParaRPr lang="fi-FI" sz="1200" b="1" i="0" u="none" strike="noStrike" kern="1200" baseline="0" dirty="0">
              <a:solidFill>
                <a:schemeClr val="tx1"/>
              </a:solidFill>
              <a:latin typeface="+mn-lt"/>
              <a:ea typeface="+mn-ea"/>
              <a:cs typeface="+mn-cs"/>
            </a:endParaRPr>
          </a:p>
          <a:p>
            <a:r>
              <a:rPr lang="fi-FI" sz="1200" b="1" i="0" u="none" strike="noStrike" kern="1200" baseline="0" dirty="0">
                <a:solidFill>
                  <a:schemeClr val="tx1"/>
                </a:solidFill>
                <a:latin typeface="+mn-lt"/>
                <a:ea typeface="+mn-ea"/>
                <a:cs typeface="+mn-cs"/>
              </a:rPr>
              <a:t>Ryhmä, joka istuu kauimpana pelinvetäjästä, saa kartalleen kaivoksen. </a:t>
            </a:r>
            <a:r>
              <a:rPr lang="fi-FI" sz="1200" b="0" i="0" u="none" strike="noStrike" kern="1200" baseline="0" dirty="0">
                <a:solidFill>
                  <a:schemeClr val="tx1"/>
                </a:solidFill>
                <a:latin typeface="+mn-lt"/>
                <a:ea typeface="+mn-ea"/>
                <a:cs typeface="+mn-cs"/>
              </a:rPr>
              <a:t>Kaivos on yhden post-it-lapun kokoinen. Kaivos ei saa olla liian lähellä jokea tai petoeläintä. </a:t>
            </a:r>
            <a:endParaRPr lang="en-US" dirty="0"/>
          </a:p>
        </p:txBody>
      </p:sp>
      <p:sp>
        <p:nvSpPr>
          <p:cNvPr id="4" name="Dian numeron paikkamerkki 3">
            <a:extLst>
              <a:ext uri="{FF2B5EF4-FFF2-40B4-BE49-F238E27FC236}">
                <a16:creationId xmlns:a16="http://schemas.microsoft.com/office/drawing/2014/main" id="{B1B4C7BA-E990-B0C7-FC2D-7903C9B01B40}"/>
              </a:ext>
            </a:extLst>
          </p:cNvPr>
          <p:cNvSpPr>
            <a:spLocks noGrp="1"/>
          </p:cNvSpPr>
          <p:nvPr>
            <p:ph type="sldNum" sz="quarter" idx="5"/>
          </p:nvPr>
        </p:nvSpPr>
        <p:spPr/>
        <p:txBody>
          <a:bodyPr/>
          <a:lstStyle/>
          <a:p>
            <a:fld id="{A0D91C6A-36EF-456C-AC16-610E11E31D71}" type="slidenum">
              <a:rPr lang="en-US" smtClean="0"/>
              <a:t>11</a:t>
            </a:fld>
            <a:endParaRPr lang="en-US"/>
          </a:p>
        </p:txBody>
      </p:sp>
    </p:spTree>
    <p:extLst>
      <p:ext uri="{BB962C8B-B14F-4D97-AF65-F5344CB8AC3E}">
        <p14:creationId xmlns:p14="http://schemas.microsoft.com/office/powerpoint/2010/main" val="3602183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63041-05DB-F6D3-E29A-83EAC9BDB519}"/>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CA80FB35-D56F-3D9F-E073-73E613001938}"/>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811ABE17-4254-0E01-C894-40F6DC51EDD7}"/>
              </a:ext>
            </a:extLst>
          </p:cNvPr>
          <p:cNvSpPr>
            <a:spLocks noGrp="1"/>
          </p:cNvSpPr>
          <p:nvPr>
            <p:ph type="body" idx="1"/>
          </p:nvPr>
        </p:nvSpPr>
        <p:spPr/>
        <p:txBody>
          <a:bodyPr/>
          <a:lstStyle/>
          <a:p>
            <a:r>
              <a:rPr lang="en-US" sz="1200" b="1" i="0" u="none" strike="noStrike" kern="1200" baseline="0" dirty="0" err="1">
                <a:solidFill>
                  <a:schemeClr val="tx1"/>
                </a:solidFill>
                <a:latin typeface="+mn-lt"/>
                <a:ea typeface="+mn-ea"/>
                <a:cs typeface="+mn-cs"/>
              </a:rPr>
              <a:t>Kaikki</a:t>
            </a:r>
            <a:r>
              <a:rPr lang="en-US" sz="1200" b="1" i="0" u="none" strike="noStrike" kern="1200" baseline="0" dirty="0">
                <a:solidFill>
                  <a:schemeClr val="tx1"/>
                </a:solidFill>
                <a:latin typeface="+mn-lt"/>
                <a:ea typeface="+mn-ea"/>
                <a:cs typeface="+mn-cs"/>
              </a:rPr>
              <a:t> </a:t>
            </a:r>
            <a:r>
              <a:rPr lang="en-US" sz="1200" b="1" i="0" u="none" strike="noStrike" kern="1200" baseline="0" dirty="0" err="1">
                <a:solidFill>
                  <a:schemeClr val="tx1"/>
                </a:solidFill>
                <a:latin typeface="+mn-lt"/>
                <a:ea typeface="+mn-ea"/>
                <a:cs typeface="+mn-cs"/>
              </a:rPr>
              <a:t>ryhmät</a:t>
            </a:r>
            <a:r>
              <a:rPr lang="en-US" sz="1200" b="1" i="0" u="none" strike="noStrike" kern="1200" baseline="0" dirty="0">
                <a:solidFill>
                  <a:schemeClr val="tx1"/>
                </a:solidFill>
                <a:latin typeface="+mn-lt"/>
                <a:ea typeface="+mn-ea"/>
                <a:cs typeface="+mn-cs"/>
              </a:rPr>
              <a:t> </a:t>
            </a:r>
            <a:r>
              <a:rPr lang="en-US" sz="1200" b="1" i="0" u="none" strike="noStrike" kern="1200" baseline="0" dirty="0" err="1">
                <a:solidFill>
                  <a:schemeClr val="tx1"/>
                </a:solidFill>
                <a:latin typeface="+mn-lt"/>
                <a:ea typeface="+mn-ea"/>
                <a:cs typeface="+mn-cs"/>
              </a:rPr>
              <a:t>heittävät</a:t>
            </a:r>
            <a:r>
              <a:rPr lang="en-US" sz="1200" b="1" i="0" u="none" strike="noStrike" kern="1200" baseline="0" dirty="0">
                <a:solidFill>
                  <a:schemeClr val="tx1"/>
                </a:solidFill>
                <a:latin typeface="+mn-lt"/>
                <a:ea typeface="+mn-ea"/>
                <a:cs typeface="+mn-cs"/>
              </a:rPr>
              <a:t> </a:t>
            </a:r>
            <a:r>
              <a:rPr lang="en-US" sz="1200" b="1" i="0" u="none" strike="noStrike" kern="1200" baseline="0" dirty="0" err="1">
                <a:solidFill>
                  <a:schemeClr val="tx1"/>
                </a:solidFill>
                <a:latin typeface="+mn-lt"/>
                <a:ea typeface="+mn-ea"/>
                <a:cs typeface="+mn-cs"/>
              </a:rPr>
              <a:t>noppaa</a:t>
            </a:r>
            <a:r>
              <a:rPr lang="en-US" sz="1200" b="1" i="0" u="none" strike="noStrike" kern="1200" baseline="0" dirty="0">
                <a:solidFill>
                  <a:schemeClr val="tx1"/>
                </a:solidFill>
                <a:latin typeface="+mn-lt"/>
                <a:ea typeface="+mn-ea"/>
                <a:cs typeface="+mn-cs"/>
              </a:rPr>
              <a:t>: </a:t>
            </a:r>
            <a:endParaRPr lang="en-US"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Jos ryhmä saa nopasta luvun </a:t>
            </a:r>
            <a:r>
              <a:rPr lang="fi-FI" sz="1200" b="1" i="0" u="none" strike="noStrike" kern="1200" baseline="0" dirty="0">
                <a:solidFill>
                  <a:schemeClr val="tx1"/>
                </a:solidFill>
                <a:latin typeface="+mn-lt"/>
                <a:ea typeface="+mn-ea"/>
                <a:cs typeface="+mn-cs"/>
              </a:rPr>
              <a:t>1 tai 2: </a:t>
            </a:r>
            <a:r>
              <a:rPr lang="fi-FI" sz="1200" b="0" i="0" u="none" strike="noStrike" kern="1200" baseline="0" dirty="0">
                <a:solidFill>
                  <a:schemeClr val="tx1"/>
                </a:solidFill>
                <a:latin typeface="+mn-lt"/>
                <a:ea typeface="+mn-ea"/>
                <a:cs typeface="+mn-cs"/>
              </a:rPr>
              <a:t>Jäkälät homehtuvat lämpimän syksyn vuoksi. Peitä alue kartasta yhdellä isolla post-it-lapulla.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Jos ryhmä saa nopasta luvun </a:t>
            </a:r>
            <a:r>
              <a:rPr lang="fi-FI" sz="1200" b="1" i="0" u="none" strike="noStrike" kern="1200" baseline="0" dirty="0">
                <a:solidFill>
                  <a:schemeClr val="tx1"/>
                </a:solidFill>
                <a:latin typeface="+mn-lt"/>
                <a:ea typeface="+mn-ea"/>
                <a:cs typeface="+mn-cs"/>
              </a:rPr>
              <a:t>3 tai 4: </a:t>
            </a:r>
            <a:r>
              <a:rPr lang="fi-FI" sz="1200" b="0" i="0" u="none" strike="noStrike" kern="1200" baseline="0" dirty="0">
                <a:solidFill>
                  <a:schemeClr val="tx1"/>
                </a:solidFill>
                <a:latin typeface="+mn-lt"/>
                <a:ea typeface="+mn-ea"/>
                <a:cs typeface="+mn-cs"/>
              </a:rPr>
              <a:t>Talvilaidunalueellanne hanki muuttuu lämpötilanvaihtelun vuoksi niin jäiseksi, etteivät porot enää saa kaivettua ruokaansa. Peitä alue kartasta kahdella pienemmällä post-it-lapulla.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Jos ryhmä saa nopasta luvun </a:t>
            </a:r>
            <a:r>
              <a:rPr lang="fi-FI" sz="1200" b="1" i="0" u="none" strike="noStrike" kern="1200" baseline="0" dirty="0">
                <a:solidFill>
                  <a:schemeClr val="tx1"/>
                </a:solidFill>
                <a:latin typeface="+mn-lt"/>
                <a:ea typeface="+mn-ea"/>
                <a:cs typeface="+mn-cs"/>
              </a:rPr>
              <a:t>5 tai 6: </a:t>
            </a:r>
            <a:r>
              <a:rPr lang="fi-FI" sz="1200" b="0" i="0" u="none" strike="noStrike" kern="1200" baseline="0" dirty="0">
                <a:solidFill>
                  <a:schemeClr val="tx1"/>
                </a:solidFill>
                <a:latin typeface="+mn-lt"/>
                <a:ea typeface="+mn-ea"/>
                <a:cs typeface="+mn-cs"/>
              </a:rPr>
              <a:t>Alue vuorten/tuntureiden lähellä muuttuu kasvaneen lumivyöryvaaran vuoksi niin vaaralliseksi, ettei paimennus enää onnistu siellä entiseen tapaan. Jos paimennusreitti kulkee vuorten tai tuntureiden ohi, paimennusreittiä pitää muuttaa + alue pitää peittää yhdellä pienemmällä post-it-lapulla. </a:t>
            </a:r>
          </a:p>
          <a:p>
            <a:endParaRPr lang="en-US" dirty="0"/>
          </a:p>
        </p:txBody>
      </p:sp>
      <p:sp>
        <p:nvSpPr>
          <p:cNvPr id="4" name="Dian numeron paikkamerkki 3">
            <a:extLst>
              <a:ext uri="{FF2B5EF4-FFF2-40B4-BE49-F238E27FC236}">
                <a16:creationId xmlns:a16="http://schemas.microsoft.com/office/drawing/2014/main" id="{BB732E32-4615-8730-61B1-6ABBE04FD8FC}"/>
              </a:ext>
            </a:extLst>
          </p:cNvPr>
          <p:cNvSpPr>
            <a:spLocks noGrp="1"/>
          </p:cNvSpPr>
          <p:nvPr>
            <p:ph type="sldNum" sz="quarter" idx="5"/>
          </p:nvPr>
        </p:nvSpPr>
        <p:spPr/>
        <p:txBody>
          <a:bodyPr/>
          <a:lstStyle/>
          <a:p>
            <a:fld id="{A0D91C6A-36EF-456C-AC16-610E11E31D71}" type="slidenum">
              <a:rPr lang="en-US" smtClean="0"/>
              <a:t>12</a:t>
            </a:fld>
            <a:endParaRPr lang="en-US"/>
          </a:p>
        </p:txBody>
      </p:sp>
    </p:spTree>
    <p:extLst>
      <p:ext uri="{BB962C8B-B14F-4D97-AF65-F5344CB8AC3E}">
        <p14:creationId xmlns:p14="http://schemas.microsoft.com/office/powerpoint/2010/main" val="19737724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15FC8-EAFC-FADD-7CFE-8673402F7392}"/>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24B33DAD-2B74-02CA-AB3B-239719AF34F5}"/>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3B97FCCB-9ACD-032B-FD54-F85452F49A7E}"/>
              </a:ext>
            </a:extLst>
          </p:cNvPr>
          <p:cNvSpPr>
            <a:spLocks noGrp="1"/>
          </p:cNvSpPr>
          <p:nvPr>
            <p:ph type="body" idx="1"/>
          </p:nvPr>
        </p:nvSpPr>
        <p:spPr/>
        <p:txBody>
          <a:bodyPr/>
          <a:lstStyle/>
          <a:p>
            <a:r>
              <a:rPr lang="fi-FI" sz="1200" b="1" i="0" u="none" strike="noStrike" kern="1200" baseline="0" dirty="0">
                <a:solidFill>
                  <a:schemeClr val="tx1"/>
                </a:solidFill>
                <a:latin typeface="+mn-lt"/>
                <a:ea typeface="+mn-ea"/>
                <a:cs typeface="+mn-cs"/>
              </a:rPr>
              <a:t>Ryhmät, joilla on joko kaivos tai kaksi suurta hakkuualuetta: </a:t>
            </a:r>
            <a:r>
              <a:rPr lang="fi-FI" sz="1200" b="0" i="0" u="none" strike="noStrike" kern="1200" baseline="0" dirty="0">
                <a:solidFill>
                  <a:schemeClr val="tx1"/>
                </a:solidFill>
                <a:latin typeface="+mn-lt"/>
                <a:ea typeface="+mn-ea"/>
                <a:cs typeface="+mn-cs"/>
              </a:rPr>
              <a:t>Kaupunkinne alkaa miettiä, että ehkä meidän pitäisi antaa jotain hyvitystä aiheutetuista ympäristövaikutuksista. Joten onnittelut, saatte </a:t>
            </a:r>
            <a:r>
              <a:rPr lang="fi-FI" sz="1200" b="1" i="0" u="none" strike="noStrike" kern="1200" baseline="0" dirty="0">
                <a:solidFill>
                  <a:schemeClr val="tx1"/>
                </a:solidFill>
                <a:latin typeface="+mn-lt"/>
                <a:ea typeface="+mn-ea"/>
                <a:cs typeface="+mn-cs"/>
              </a:rPr>
              <a:t>luonnonsuojelualueen</a:t>
            </a:r>
            <a:r>
              <a:rPr lang="fi-FI" sz="1200" b="0" i="0" u="none" strike="noStrike" kern="1200" baseline="0" dirty="0">
                <a:solidFill>
                  <a:schemeClr val="tx1"/>
                </a:solidFill>
                <a:latin typeface="+mn-lt"/>
                <a:ea typeface="+mn-ea"/>
                <a:cs typeface="+mn-cs"/>
              </a:rPr>
              <a:t>. Voitte suojella alueen, joka on samankokoinen kuin kaivos. Suojelualueella voi olla teitä ja petoeläin, mutta ei rakennuksia. </a:t>
            </a:r>
          </a:p>
          <a:p>
            <a:endParaRPr lang="fi-FI" sz="1200" b="1" i="0" u="none" strike="noStrike" kern="1200" baseline="0" dirty="0">
              <a:solidFill>
                <a:schemeClr val="tx1"/>
              </a:solidFill>
              <a:latin typeface="+mn-lt"/>
              <a:ea typeface="+mn-ea"/>
              <a:cs typeface="+mn-cs"/>
            </a:endParaRPr>
          </a:p>
          <a:p>
            <a:r>
              <a:rPr lang="fi-FI" sz="1200" b="1" i="0" u="none" strike="noStrike" kern="1200" baseline="0" dirty="0">
                <a:solidFill>
                  <a:schemeClr val="tx1"/>
                </a:solidFill>
                <a:latin typeface="+mn-lt"/>
                <a:ea typeface="+mn-ea"/>
                <a:cs typeface="+mn-cs"/>
              </a:rPr>
              <a:t>Ryhmät, jotka ovat piirtäneet pyöreitä tuntureita terävähuippuisten vuorten sijaan: </a:t>
            </a:r>
            <a:r>
              <a:rPr lang="fi-FI" sz="1200" b="0" i="0" u="none" strike="noStrike" kern="1200" baseline="0" dirty="0">
                <a:solidFill>
                  <a:schemeClr val="tx1"/>
                </a:solidFill>
                <a:latin typeface="+mn-lt"/>
                <a:ea typeface="+mn-ea"/>
                <a:cs typeface="+mn-cs"/>
              </a:rPr>
              <a:t>Saatte l</a:t>
            </a:r>
            <a:r>
              <a:rPr lang="fi-FI" sz="1200" b="1" i="0" u="none" strike="noStrike" kern="1200" baseline="0" dirty="0">
                <a:solidFill>
                  <a:schemeClr val="tx1"/>
                </a:solidFill>
                <a:latin typeface="+mn-lt"/>
                <a:ea typeface="+mn-ea"/>
                <a:cs typeface="+mn-cs"/>
              </a:rPr>
              <a:t>askettelurinteet ja hotellin </a:t>
            </a:r>
            <a:r>
              <a:rPr lang="fi-FI" sz="1200" b="0" i="0" u="none" strike="noStrike" kern="1200" baseline="0" dirty="0">
                <a:solidFill>
                  <a:schemeClr val="tx1"/>
                </a:solidFill>
                <a:latin typeface="+mn-lt"/>
                <a:ea typeface="+mn-ea"/>
                <a:cs typeface="+mn-cs"/>
              </a:rPr>
              <a:t>tuntureillenne. Muistakaa piirtää tieyhteys laskettelukeskukseen! </a:t>
            </a:r>
          </a:p>
          <a:p>
            <a:endParaRPr lang="fi-FI" sz="1200" b="1" i="0" u="none" strike="noStrike" kern="1200" baseline="0" dirty="0">
              <a:solidFill>
                <a:schemeClr val="tx1"/>
              </a:solidFill>
              <a:latin typeface="+mn-lt"/>
              <a:ea typeface="+mn-ea"/>
              <a:cs typeface="+mn-cs"/>
            </a:endParaRPr>
          </a:p>
          <a:p>
            <a:r>
              <a:rPr lang="fi-FI" sz="1200" b="1" i="0" u="none" strike="noStrike" kern="1200" baseline="0" dirty="0">
                <a:solidFill>
                  <a:schemeClr val="tx1"/>
                </a:solidFill>
                <a:latin typeface="+mn-lt"/>
                <a:ea typeface="+mn-ea"/>
                <a:cs typeface="+mn-cs"/>
              </a:rPr>
              <a:t>Ryhmät, joiden kartat näyttävät täysiltä: </a:t>
            </a:r>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Koska alueellanne on niin paljon ihmisvaikutusta, siellä asunut </a:t>
            </a:r>
            <a:r>
              <a:rPr lang="fi-FI" sz="1200" b="1" i="0" u="none" strike="noStrike" kern="1200" baseline="0" dirty="0">
                <a:solidFill>
                  <a:schemeClr val="tx1"/>
                </a:solidFill>
                <a:latin typeface="+mn-lt"/>
                <a:ea typeface="+mn-ea"/>
                <a:cs typeface="+mn-cs"/>
              </a:rPr>
              <a:t>petoeläin lähtee liikkeelle. </a:t>
            </a:r>
            <a:r>
              <a:rPr lang="fi-FI" sz="1200" b="0" i="0" u="none" strike="noStrike" kern="1200" baseline="0" dirty="0">
                <a:solidFill>
                  <a:schemeClr val="tx1"/>
                </a:solidFill>
                <a:latin typeface="+mn-lt"/>
                <a:ea typeface="+mn-ea"/>
                <a:cs typeface="+mn-cs"/>
              </a:rPr>
              <a:t>Antakaa petoeläimenne sellaiselle ryhmälle, jonka kartalla on enemmän (tai eniten) tilaa. Jos petoeläimet ovat samaa lajia, esimerkiksi kaksi ahmaa tai kaksi karhua, tai jos ne ovat susia, jotka ovat laumaeläimiä, ne voidaan asettaa vierekkäin samalle reviirille. Jos petoeläimet ovat eri lajia, esimerkiksi ahma ja susi, ryhmä joutuu piirtämään uudelle pedolle oman reviirin. </a:t>
            </a:r>
            <a:endParaRPr lang="en-US" dirty="0"/>
          </a:p>
          <a:p>
            <a:endParaRPr lang="en-US" dirty="0"/>
          </a:p>
        </p:txBody>
      </p:sp>
      <p:sp>
        <p:nvSpPr>
          <p:cNvPr id="4" name="Dian numeron paikkamerkki 3">
            <a:extLst>
              <a:ext uri="{FF2B5EF4-FFF2-40B4-BE49-F238E27FC236}">
                <a16:creationId xmlns:a16="http://schemas.microsoft.com/office/drawing/2014/main" id="{5BBC1BDB-897B-C6F1-6A25-D1C1A8046923}"/>
              </a:ext>
            </a:extLst>
          </p:cNvPr>
          <p:cNvSpPr>
            <a:spLocks noGrp="1"/>
          </p:cNvSpPr>
          <p:nvPr>
            <p:ph type="sldNum" sz="quarter" idx="5"/>
          </p:nvPr>
        </p:nvSpPr>
        <p:spPr/>
        <p:txBody>
          <a:bodyPr/>
          <a:lstStyle/>
          <a:p>
            <a:fld id="{A0D91C6A-36EF-456C-AC16-610E11E31D71}" type="slidenum">
              <a:rPr lang="en-US" smtClean="0"/>
              <a:t>13</a:t>
            </a:fld>
            <a:endParaRPr lang="en-US"/>
          </a:p>
        </p:txBody>
      </p:sp>
    </p:spTree>
    <p:extLst>
      <p:ext uri="{BB962C8B-B14F-4D97-AF65-F5344CB8AC3E}">
        <p14:creationId xmlns:p14="http://schemas.microsoft.com/office/powerpoint/2010/main" val="10745622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9A81DF-BED0-B0C1-C35D-65A00C3B7E58}"/>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490E6738-CA2F-DCB9-1BEC-8463DA7046C9}"/>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ACB0A99A-B008-6BD8-F490-D3E3709C7D4E}"/>
              </a:ext>
            </a:extLst>
          </p:cNvPr>
          <p:cNvSpPr>
            <a:spLocks noGrp="1"/>
          </p:cNvSpPr>
          <p:nvPr>
            <p:ph type="body" idx="1"/>
          </p:nvPr>
        </p:nvSpPr>
        <p:spPr/>
        <p:txBody>
          <a:bodyPr/>
          <a:lstStyle/>
          <a:p>
            <a:r>
              <a:rPr lang="en-US" sz="1200" b="1" i="0" u="none" strike="noStrike" kern="1200" baseline="0" dirty="0" err="1">
                <a:solidFill>
                  <a:schemeClr val="tx1"/>
                </a:solidFill>
                <a:latin typeface="+mn-lt"/>
                <a:ea typeface="+mn-ea"/>
                <a:cs typeface="+mn-cs"/>
              </a:rPr>
              <a:t>Kaikki</a:t>
            </a:r>
            <a:r>
              <a:rPr lang="en-US" sz="1200" b="1" i="0" u="none" strike="noStrike" kern="1200" baseline="0" dirty="0">
                <a:solidFill>
                  <a:schemeClr val="tx1"/>
                </a:solidFill>
                <a:latin typeface="+mn-lt"/>
                <a:ea typeface="+mn-ea"/>
                <a:cs typeface="+mn-cs"/>
              </a:rPr>
              <a:t> </a:t>
            </a:r>
            <a:r>
              <a:rPr lang="en-US" sz="1200" b="1" i="0" u="none" strike="noStrike" kern="1200" baseline="0" dirty="0" err="1">
                <a:solidFill>
                  <a:schemeClr val="tx1"/>
                </a:solidFill>
                <a:latin typeface="+mn-lt"/>
                <a:ea typeface="+mn-ea"/>
                <a:cs typeface="+mn-cs"/>
              </a:rPr>
              <a:t>ryhmät</a:t>
            </a:r>
            <a:r>
              <a:rPr lang="en-US" sz="1200" b="1" i="0" u="none" strike="noStrike" kern="1200" baseline="0" dirty="0">
                <a:solidFill>
                  <a:schemeClr val="tx1"/>
                </a:solidFill>
                <a:latin typeface="+mn-lt"/>
                <a:ea typeface="+mn-ea"/>
                <a:cs typeface="+mn-cs"/>
              </a:rPr>
              <a:t> </a:t>
            </a:r>
            <a:r>
              <a:rPr lang="en-US" sz="1200" b="1" i="0" u="none" strike="noStrike" kern="1200" baseline="0" dirty="0" err="1">
                <a:solidFill>
                  <a:schemeClr val="tx1"/>
                </a:solidFill>
                <a:latin typeface="+mn-lt"/>
                <a:ea typeface="+mn-ea"/>
                <a:cs typeface="+mn-cs"/>
              </a:rPr>
              <a:t>heittävät</a:t>
            </a:r>
            <a:r>
              <a:rPr lang="en-US" sz="1200" b="1" i="0" u="none" strike="noStrike" kern="1200" baseline="0" dirty="0">
                <a:solidFill>
                  <a:schemeClr val="tx1"/>
                </a:solidFill>
                <a:latin typeface="+mn-lt"/>
                <a:ea typeface="+mn-ea"/>
                <a:cs typeface="+mn-cs"/>
              </a:rPr>
              <a:t> </a:t>
            </a:r>
            <a:r>
              <a:rPr lang="en-US" sz="1200" b="1" i="0" u="none" strike="noStrike" kern="1200" baseline="0" dirty="0" err="1">
                <a:solidFill>
                  <a:schemeClr val="tx1"/>
                </a:solidFill>
                <a:latin typeface="+mn-lt"/>
                <a:ea typeface="+mn-ea"/>
                <a:cs typeface="+mn-cs"/>
              </a:rPr>
              <a:t>noppaa</a:t>
            </a:r>
            <a:r>
              <a:rPr lang="en-US" sz="1200" b="1" i="0" u="none" strike="noStrike" kern="1200" baseline="0" dirty="0">
                <a:solidFill>
                  <a:schemeClr val="tx1"/>
                </a:solidFill>
                <a:latin typeface="+mn-lt"/>
                <a:ea typeface="+mn-ea"/>
                <a:cs typeface="+mn-cs"/>
              </a:rPr>
              <a:t>: </a:t>
            </a:r>
            <a:endParaRPr lang="en-US"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Jos ryhmä saa nopasta luvun </a:t>
            </a:r>
            <a:r>
              <a:rPr lang="fi-FI" sz="1200" b="1" i="0" u="none" strike="noStrike" kern="1200" baseline="0" dirty="0">
                <a:solidFill>
                  <a:schemeClr val="tx1"/>
                </a:solidFill>
                <a:latin typeface="+mn-lt"/>
                <a:ea typeface="+mn-ea"/>
                <a:cs typeface="+mn-cs"/>
              </a:rPr>
              <a:t>1 tai 2: </a:t>
            </a:r>
            <a:r>
              <a:rPr lang="fi-FI" sz="1200" b="0" i="0" u="none" strike="noStrike" kern="1200" baseline="0" dirty="0">
                <a:solidFill>
                  <a:schemeClr val="tx1"/>
                </a:solidFill>
                <a:latin typeface="+mn-lt"/>
                <a:ea typeface="+mn-ea"/>
                <a:cs typeface="+mn-cs"/>
              </a:rPr>
              <a:t>Jäkälät homehtuvat lämpimän syksyn vuoksi. Peitä alue kartasta yhdellä isolla post-it-lapulla.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Jos ryhmä saa nopasta luvun </a:t>
            </a:r>
            <a:r>
              <a:rPr lang="fi-FI" sz="1200" b="1" i="0" u="none" strike="noStrike" kern="1200" baseline="0" dirty="0">
                <a:solidFill>
                  <a:schemeClr val="tx1"/>
                </a:solidFill>
                <a:latin typeface="+mn-lt"/>
                <a:ea typeface="+mn-ea"/>
                <a:cs typeface="+mn-cs"/>
              </a:rPr>
              <a:t>3 tai 4: </a:t>
            </a:r>
            <a:r>
              <a:rPr lang="fi-FI" sz="1200" b="0" i="0" u="none" strike="noStrike" kern="1200" baseline="0" dirty="0">
                <a:solidFill>
                  <a:schemeClr val="tx1"/>
                </a:solidFill>
                <a:latin typeface="+mn-lt"/>
                <a:ea typeface="+mn-ea"/>
                <a:cs typeface="+mn-cs"/>
              </a:rPr>
              <a:t>Talvilaidunalueellanne hanki muuttuu lämpötilanvaihtelun vuoksi niin jäiseksi, etteivät porot enää saa kaivettua ruokaansa. Peitä alue kartasta kahdella pienemmällä post-it-lapulla.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Jos ryhmä saa nopasta luvun </a:t>
            </a:r>
            <a:r>
              <a:rPr lang="fi-FI" sz="1200" b="1" i="0" u="none" strike="noStrike" kern="1200" baseline="0" dirty="0">
                <a:solidFill>
                  <a:schemeClr val="tx1"/>
                </a:solidFill>
                <a:latin typeface="+mn-lt"/>
                <a:ea typeface="+mn-ea"/>
                <a:cs typeface="+mn-cs"/>
              </a:rPr>
              <a:t>5 tai 6: </a:t>
            </a:r>
            <a:r>
              <a:rPr lang="fi-FI" sz="1200" b="0" i="0" u="none" strike="noStrike" kern="1200" baseline="0" dirty="0">
                <a:solidFill>
                  <a:schemeClr val="tx1"/>
                </a:solidFill>
                <a:latin typeface="+mn-lt"/>
                <a:ea typeface="+mn-ea"/>
                <a:cs typeface="+mn-cs"/>
              </a:rPr>
              <a:t>Alue vuorten/tuntureiden lähellä muuttuu kasvaneen lumivyöryvaaran vuoksi niin vaaralliseksi, ettei paimennus enää onnistu siellä entiseen tapaan. Jos paimennusreitti kulkee vuorten tai tuntureiden ohi, paimennusreittiä pitää muuttaa + alue pitää peittää yhdellä pienemmällä post-it-lapulla. </a:t>
            </a:r>
          </a:p>
          <a:p>
            <a:endParaRPr lang="en-US" dirty="0"/>
          </a:p>
        </p:txBody>
      </p:sp>
      <p:sp>
        <p:nvSpPr>
          <p:cNvPr id="4" name="Dian numeron paikkamerkki 3">
            <a:extLst>
              <a:ext uri="{FF2B5EF4-FFF2-40B4-BE49-F238E27FC236}">
                <a16:creationId xmlns:a16="http://schemas.microsoft.com/office/drawing/2014/main" id="{16E3BF76-C27F-D53C-4E36-80107F53811B}"/>
              </a:ext>
            </a:extLst>
          </p:cNvPr>
          <p:cNvSpPr>
            <a:spLocks noGrp="1"/>
          </p:cNvSpPr>
          <p:nvPr>
            <p:ph type="sldNum" sz="quarter" idx="5"/>
          </p:nvPr>
        </p:nvSpPr>
        <p:spPr/>
        <p:txBody>
          <a:bodyPr/>
          <a:lstStyle/>
          <a:p>
            <a:fld id="{A0D91C6A-36EF-456C-AC16-610E11E31D71}" type="slidenum">
              <a:rPr lang="en-US" smtClean="0"/>
              <a:t>14</a:t>
            </a:fld>
            <a:endParaRPr lang="en-US"/>
          </a:p>
        </p:txBody>
      </p:sp>
    </p:spTree>
    <p:extLst>
      <p:ext uri="{BB962C8B-B14F-4D97-AF65-F5344CB8AC3E}">
        <p14:creationId xmlns:p14="http://schemas.microsoft.com/office/powerpoint/2010/main" val="13471286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71B0E-9664-28CE-4B3C-5C3233D8BF07}"/>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9FFD79E6-8029-1F8F-C56F-F9F318CF343A}"/>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D82818AF-05E5-8E05-0030-C2C87288881E}"/>
              </a:ext>
            </a:extLst>
          </p:cNvPr>
          <p:cNvSpPr>
            <a:spLocks noGrp="1"/>
          </p:cNvSpPr>
          <p:nvPr>
            <p:ph type="body" idx="1"/>
          </p:nvPr>
        </p:nvSpPr>
        <p:spPr/>
        <p:txBody>
          <a:bodyPr/>
          <a:lstStyle/>
          <a:p>
            <a:r>
              <a:rPr lang="fi-FI" sz="1200" b="0" i="0" u="none" strike="noStrike" kern="1200" baseline="0" dirty="0">
                <a:solidFill>
                  <a:schemeClr val="tx1"/>
                </a:solidFill>
                <a:latin typeface="+mn-lt"/>
                <a:ea typeface="+mn-ea"/>
                <a:cs typeface="+mn-cs"/>
              </a:rPr>
              <a:t>Yksi ryhmä kokee luonnonsuojeluliikkeen nousun, ja he saavat uuden </a:t>
            </a:r>
            <a:r>
              <a:rPr lang="fi-FI" sz="1200" b="1" i="0" u="none" strike="noStrike" kern="1200" baseline="0" dirty="0">
                <a:solidFill>
                  <a:schemeClr val="tx1"/>
                </a:solidFill>
                <a:latin typeface="+mn-lt"/>
                <a:ea typeface="+mn-ea"/>
                <a:cs typeface="+mn-cs"/>
              </a:rPr>
              <a:t>suojelualueen, mutta heidän poronsa eivät saa mennä suojelualueen sisälle</a:t>
            </a:r>
            <a:r>
              <a:rPr lang="fi-FI" sz="1200" b="0" i="0" u="none" strike="noStrike" kern="1200" baseline="0" dirty="0">
                <a:solidFill>
                  <a:schemeClr val="tx1"/>
                </a:solidFill>
                <a:latin typeface="+mn-lt"/>
                <a:ea typeface="+mn-ea"/>
                <a:cs typeface="+mn-cs"/>
              </a:rPr>
              <a:t>. Petoeläin voi siirtyä suojelualueelle.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Toinen ryhmä saa alueelleen </a:t>
            </a:r>
            <a:r>
              <a:rPr lang="fi-FI" sz="1200" b="1" i="0" u="none" strike="noStrike" kern="1200" baseline="0" dirty="0">
                <a:solidFill>
                  <a:schemeClr val="tx1"/>
                </a:solidFill>
                <a:latin typeface="+mn-lt"/>
                <a:ea typeface="+mn-ea"/>
                <a:cs typeface="+mn-cs"/>
              </a:rPr>
              <a:t>kullanhuuhdontaturisteja</a:t>
            </a:r>
            <a:r>
              <a:rPr lang="fi-FI" sz="1200" b="0" i="0" u="none" strike="noStrike" kern="1200" baseline="0" dirty="0">
                <a:solidFill>
                  <a:schemeClr val="tx1"/>
                </a:solidFill>
                <a:latin typeface="+mn-lt"/>
                <a:ea typeface="+mn-ea"/>
                <a:cs typeface="+mn-cs"/>
              </a:rPr>
              <a:t>, jotka haluavat kaivaa kultaa joen rannassa. Joesta on eristettävä osa kullanhuuhtojien käyttöön.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Jos jonkun ryhmän karttaan ei vielä ole kohdistunut uusia toimia, he saavat pienen post-it-lapun verran </a:t>
            </a:r>
            <a:r>
              <a:rPr lang="fi-FI" sz="1200" b="1" i="0" u="none" strike="noStrike" kern="1200" baseline="0" dirty="0">
                <a:solidFill>
                  <a:schemeClr val="tx1"/>
                </a:solidFill>
                <a:latin typeface="+mn-lt"/>
                <a:ea typeface="+mn-ea"/>
                <a:cs typeface="+mn-cs"/>
              </a:rPr>
              <a:t>metsähakkuita</a:t>
            </a:r>
            <a:r>
              <a:rPr lang="fi-FI" sz="1200" b="0" i="0" u="none" strike="noStrike" kern="1200" baseline="0" dirty="0">
                <a:solidFill>
                  <a:schemeClr val="tx1"/>
                </a:solidFill>
                <a:latin typeface="+mn-lt"/>
                <a:ea typeface="+mn-ea"/>
                <a:cs typeface="+mn-cs"/>
              </a:rPr>
              <a:t>. </a:t>
            </a:r>
          </a:p>
          <a:p>
            <a:endParaRPr lang="en-US" dirty="0"/>
          </a:p>
        </p:txBody>
      </p:sp>
      <p:sp>
        <p:nvSpPr>
          <p:cNvPr id="4" name="Dian numeron paikkamerkki 3">
            <a:extLst>
              <a:ext uri="{FF2B5EF4-FFF2-40B4-BE49-F238E27FC236}">
                <a16:creationId xmlns:a16="http://schemas.microsoft.com/office/drawing/2014/main" id="{8CE6A0D5-20DA-808A-035A-B15EA65FFB46}"/>
              </a:ext>
            </a:extLst>
          </p:cNvPr>
          <p:cNvSpPr>
            <a:spLocks noGrp="1"/>
          </p:cNvSpPr>
          <p:nvPr>
            <p:ph type="sldNum" sz="quarter" idx="5"/>
          </p:nvPr>
        </p:nvSpPr>
        <p:spPr/>
        <p:txBody>
          <a:bodyPr/>
          <a:lstStyle/>
          <a:p>
            <a:fld id="{A0D91C6A-36EF-456C-AC16-610E11E31D71}" type="slidenum">
              <a:rPr lang="en-US" smtClean="0"/>
              <a:t>15</a:t>
            </a:fld>
            <a:endParaRPr lang="en-US"/>
          </a:p>
        </p:txBody>
      </p:sp>
    </p:spTree>
    <p:extLst>
      <p:ext uri="{BB962C8B-B14F-4D97-AF65-F5344CB8AC3E}">
        <p14:creationId xmlns:p14="http://schemas.microsoft.com/office/powerpoint/2010/main" val="12853675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A6A92-8902-9AFF-4472-AC72CB9F8B89}"/>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9E2AE866-006D-EDDA-F217-79FF6A2290B3}"/>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1E5C116A-6BFF-62FE-C534-AE8020EE8647}"/>
              </a:ext>
            </a:extLst>
          </p:cNvPr>
          <p:cNvSpPr>
            <a:spLocks noGrp="1"/>
          </p:cNvSpPr>
          <p:nvPr>
            <p:ph type="body" idx="1"/>
          </p:nvPr>
        </p:nvSpPr>
        <p:spPr/>
        <p:txBody>
          <a:bodyPr/>
          <a:lstStyle/>
          <a:p>
            <a:r>
              <a:rPr lang="en-US" sz="1200" b="1" i="0" u="none" strike="noStrike" kern="1200" baseline="0" dirty="0" err="1">
                <a:solidFill>
                  <a:schemeClr val="tx1"/>
                </a:solidFill>
                <a:latin typeface="+mn-lt"/>
                <a:ea typeface="+mn-ea"/>
                <a:cs typeface="+mn-cs"/>
              </a:rPr>
              <a:t>Kaikki</a:t>
            </a:r>
            <a:r>
              <a:rPr lang="en-US" sz="1200" b="1" i="0" u="none" strike="noStrike" kern="1200" baseline="0" dirty="0">
                <a:solidFill>
                  <a:schemeClr val="tx1"/>
                </a:solidFill>
                <a:latin typeface="+mn-lt"/>
                <a:ea typeface="+mn-ea"/>
                <a:cs typeface="+mn-cs"/>
              </a:rPr>
              <a:t> </a:t>
            </a:r>
            <a:r>
              <a:rPr lang="en-US" sz="1200" b="1" i="0" u="none" strike="noStrike" kern="1200" baseline="0" dirty="0" err="1">
                <a:solidFill>
                  <a:schemeClr val="tx1"/>
                </a:solidFill>
                <a:latin typeface="+mn-lt"/>
                <a:ea typeface="+mn-ea"/>
                <a:cs typeface="+mn-cs"/>
              </a:rPr>
              <a:t>ryhmät</a:t>
            </a:r>
            <a:r>
              <a:rPr lang="en-US" sz="1200" b="1" i="0" u="none" strike="noStrike" kern="1200" baseline="0" dirty="0">
                <a:solidFill>
                  <a:schemeClr val="tx1"/>
                </a:solidFill>
                <a:latin typeface="+mn-lt"/>
                <a:ea typeface="+mn-ea"/>
                <a:cs typeface="+mn-cs"/>
              </a:rPr>
              <a:t> </a:t>
            </a:r>
            <a:r>
              <a:rPr lang="en-US" sz="1200" b="1" i="0" u="none" strike="noStrike" kern="1200" baseline="0" dirty="0" err="1">
                <a:solidFill>
                  <a:schemeClr val="tx1"/>
                </a:solidFill>
                <a:latin typeface="+mn-lt"/>
                <a:ea typeface="+mn-ea"/>
                <a:cs typeface="+mn-cs"/>
              </a:rPr>
              <a:t>heittävät</a:t>
            </a:r>
            <a:r>
              <a:rPr lang="en-US" sz="1200" b="1" i="0" u="none" strike="noStrike" kern="1200" baseline="0" dirty="0">
                <a:solidFill>
                  <a:schemeClr val="tx1"/>
                </a:solidFill>
                <a:latin typeface="+mn-lt"/>
                <a:ea typeface="+mn-ea"/>
                <a:cs typeface="+mn-cs"/>
              </a:rPr>
              <a:t> </a:t>
            </a:r>
            <a:r>
              <a:rPr lang="en-US" sz="1200" b="1" i="0" u="none" strike="noStrike" kern="1200" baseline="0" dirty="0" err="1">
                <a:solidFill>
                  <a:schemeClr val="tx1"/>
                </a:solidFill>
                <a:latin typeface="+mn-lt"/>
                <a:ea typeface="+mn-ea"/>
                <a:cs typeface="+mn-cs"/>
              </a:rPr>
              <a:t>noppaa</a:t>
            </a:r>
            <a:r>
              <a:rPr lang="en-US" sz="1200" b="1" i="0" u="none" strike="noStrike" kern="1200" baseline="0" dirty="0">
                <a:solidFill>
                  <a:schemeClr val="tx1"/>
                </a:solidFill>
                <a:latin typeface="+mn-lt"/>
                <a:ea typeface="+mn-ea"/>
                <a:cs typeface="+mn-cs"/>
              </a:rPr>
              <a:t>: </a:t>
            </a:r>
            <a:endParaRPr lang="en-US"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Jos ryhmä saa nopasta luvun </a:t>
            </a:r>
            <a:r>
              <a:rPr lang="fi-FI" sz="1200" b="1" i="0" u="none" strike="noStrike" kern="1200" baseline="0" dirty="0">
                <a:solidFill>
                  <a:schemeClr val="tx1"/>
                </a:solidFill>
                <a:latin typeface="+mn-lt"/>
                <a:ea typeface="+mn-ea"/>
                <a:cs typeface="+mn-cs"/>
              </a:rPr>
              <a:t>1 tai 2: </a:t>
            </a:r>
            <a:r>
              <a:rPr lang="fi-FI" sz="1200" b="0" i="0" u="none" strike="noStrike" kern="1200" baseline="0" dirty="0">
                <a:solidFill>
                  <a:schemeClr val="tx1"/>
                </a:solidFill>
                <a:latin typeface="+mn-lt"/>
                <a:ea typeface="+mn-ea"/>
                <a:cs typeface="+mn-cs"/>
              </a:rPr>
              <a:t>Jäkälät homehtuvat lämpimän syksyn vuoksi. Peitä alue kartasta yhdellä isolla post-it-lapulla.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Jos ryhmä saa nopasta luvun </a:t>
            </a:r>
            <a:r>
              <a:rPr lang="fi-FI" sz="1200" b="1" i="0" u="none" strike="noStrike" kern="1200" baseline="0" dirty="0">
                <a:solidFill>
                  <a:schemeClr val="tx1"/>
                </a:solidFill>
                <a:latin typeface="+mn-lt"/>
                <a:ea typeface="+mn-ea"/>
                <a:cs typeface="+mn-cs"/>
              </a:rPr>
              <a:t>3 tai 4: </a:t>
            </a:r>
            <a:r>
              <a:rPr lang="fi-FI" sz="1200" b="0" i="0" u="none" strike="noStrike" kern="1200" baseline="0" dirty="0">
                <a:solidFill>
                  <a:schemeClr val="tx1"/>
                </a:solidFill>
                <a:latin typeface="+mn-lt"/>
                <a:ea typeface="+mn-ea"/>
                <a:cs typeface="+mn-cs"/>
              </a:rPr>
              <a:t>Talvilaidunalueellanne hanki muuttuu lämpötilanvaihtelun vuoksi niin jäiseksi, etteivät porot enää saa kaivettua ruokaansa. Peitä alue kartasta kahdella pienemmällä post-it-lapulla.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Jos ryhmä saa nopasta luvun </a:t>
            </a:r>
            <a:r>
              <a:rPr lang="fi-FI" sz="1200" b="1" i="0" u="none" strike="noStrike" kern="1200" baseline="0" dirty="0">
                <a:solidFill>
                  <a:schemeClr val="tx1"/>
                </a:solidFill>
                <a:latin typeface="+mn-lt"/>
                <a:ea typeface="+mn-ea"/>
                <a:cs typeface="+mn-cs"/>
              </a:rPr>
              <a:t>5 tai 6: </a:t>
            </a:r>
            <a:r>
              <a:rPr lang="fi-FI" sz="1200" b="0" i="0" u="none" strike="noStrike" kern="1200" baseline="0" dirty="0">
                <a:solidFill>
                  <a:schemeClr val="tx1"/>
                </a:solidFill>
                <a:latin typeface="+mn-lt"/>
                <a:ea typeface="+mn-ea"/>
                <a:cs typeface="+mn-cs"/>
              </a:rPr>
              <a:t>Alue vuorten/tuntureiden lähellä muuttuu kasvaneen lumivyöryvaaran vuoksi niin vaaralliseksi, ettei paimennus enää onnistu siellä entiseen tapaan. Jos paimennusreitti kulkee vuorten tai tuntureiden ohi, paimennusreittiä pitää muuttaa + alue pitää peittää yhdellä pienemmällä post-it-lapulla. </a:t>
            </a:r>
          </a:p>
          <a:p>
            <a:endParaRPr lang="en-US" dirty="0"/>
          </a:p>
        </p:txBody>
      </p:sp>
      <p:sp>
        <p:nvSpPr>
          <p:cNvPr id="4" name="Dian numeron paikkamerkki 3">
            <a:extLst>
              <a:ext uri="{FF2B5EF4-FFF2-40B4-BE49-F238E27FC236}">
                <a16:creationId xmlns:a16="http://schemas.microsoft.com/office/drawing/2014/main" id="{03B0C441-D7A8-718C-31D0-02B11573EF56}"/>
              </a:ext>
            </a:extLst>
          </p:cNvPr>
          <p:cNvSpPr>
            <a:spLocks noGrp="1"/>
          </p:cNvSpPr>
          <p:nvPr>
            <p:ph type="sldNum" sz="quarter" idx="5"/>
          </p:nvPr>
        </p:nvSpPr>
        <p:spPr/>
        <p:txBody>
          <a:bodyPr/>
          <a:lstStyle/>
          <a:p>
            <a:fld id="{A0D91C6A-36EF-456C-AC16-610E11E31D71}" type="slidenum">
              <a:rPr lang="en-US" smtClean="0"/>
              <a:t>16</a:t>
            </a:fld>
            <a:endParaRPr lang="en-US"/>
          </a:p>
        </p:txBody>
      </p:sp>
    </p:spTree>
    <p:extLst>
      <p:ext uri="{BB962C8B-B14F-4D97-AF65-F5344CB8AC3E}">
        <p14:creationId xmlns:p14="http://schemas.microsoft.com/office/powerpoint/2010/main" val="20305524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DD7EC-E092-E9A7-99A3-589002DE9EA6}"/>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EAD0071F-7719-DD09-4062-71489E9192AC}"/>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CA41E2C9-8A1A-C67E-4A68-FB585ED37535}"/>
              </a:ext>
            </a:extLst>
          </p:cNvPr>
          <p:cNvSpPr>
            <a:spLocks noGrp="1"/>
          </p:cNvSpPr>
          <p:nvPr>
            <p:ph type="body" idx="1"/>
          </p:nvPr>
        </p:nvSpPr>
        <p:spPr/>
        <p:txBody>
          <a:bodyPr/>
          <a:lstStyle/>
          <a:p>
            <a:r>
              <a:rPr lang="fi-FI" sz="1200" b="1" i="0" u="none" strike="noStrike" kern="1200" baseline="0" dirty="0">
                <a:solidFill>
                  <a:schemeClr val="tx1"/>
                </a:solidFill>
                <a:latin typeface="+mn-lt"/>
                <a:ea typeface="+mn-ea"/>
                <a:cs typeface="+mn-cs"/>
              </a:rPr>
              <a:t>Pelinjohtaja pyytää ryhmiä katsomaan karttojaan. </a:t>
            </a:r>
          </a:p>
          <a:p>
            <a:endParaRPr lang="fi-FI" sz="1200" b="1"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Ottakaa värillinen kynä ja </a:t>
            </a:r>
            <a:r>
              <a:rPr lang="fi-FI" sz="1200" b="1" i="0" u="none" strike="noStrike" kern="1200" baseline="0" dirty="0">
                <a:solidFill>
                  <a:schemeClr val="tx1"/>
                </a:solidFill>
                <a:latin typeface="+mn-lt"/>
                <a:ea typeface="+mn-ea"/>
                <a:cs typeface="+mn-cs"/>
              </a:rPr>
              <a:t>ympyröikää suurin yhtenäinen maa-alue, joka alueellanne on jäljellä</a:t>
            </a:r>
            <a:r>
              <a:rPr lang="fi-FI" sz="1200" b="0" i="0" u="none" strike="noStrike" kern="1200" baseline="0" dirty="0">
                <a:solidFill>
                  <a:schemeClr val="tx1"/>
                </a:solidFill>
                <a:latin typeface="+mn-lt"/>
                <a:ea typeface="+mn-ea"/>
                <a:cs typeface="+mn-cs"/>
              </a:rPr>
              <a:t>. Se voi olla tunturissa, joen rannalla, lähellä kaupunkia, missä tahansa. Ainoa asia, joka saa ylittää tämän maa-alueen, ovat tiet, sähkölinjat ja laidunreitit.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Vertailkaa alueitanne muiden ryhmien kanssa ja kertokaa mitä teillä on kartallanne. </a:t>
            </a:r>
            <a:r>
              <a:rPr lang="fi-FI" sz="1200" b="1" i="0" u="none" strike="noStrike" kern="1200" baseline="0" dirty="0">
                <a:solidFill>
                  <a:schemeClr val="tx1"/>
                </a:solidFill>
                <a:latin typeface="+mn-lt"/>
                <a:ea typeface="+mn-ea"/>
                <a:cs typeface="+mn-cs"/>
              </a:rPr>
              <a:t>Asettakaa kartat järjestykseen sen mukaan millä ryhmällä on suurin jäljellä oleva yhtenäinen maa-alue</a:t>
            </a:r>
            <a:r>
              <a:rPr lang="fi-FI" sz="1200" b="0" i="0" u="none" strike="noStrike" kern="1200" baseline="0" dirty="0">
                <a:solidFill>
                  <a:schemeClr val="tx1"/>
                </a:solidFill>
                <a:latin typeface="+mn-lt"/>
                <a:ea typeface="+mn-ea"/>
                <a:cs typeface="+mn-cs"/>
              </a:rPr>
              <a:t>, kenellä toiseksi suurin, ja niin edelleen. </a:t>
            </a:r>
          </a:p>
          <a:p>
            <a:endParaRPr lang="fi-FI" sz="1200" b="0" i="0" u="none" strike="noStrike" kern="1200" baseline="0" dirty="0">
              <a:solidFill>
                <a:schemeClr val="tx1"/>
              </a:solidFill>
              <a:latin typeface="+mn-lt"/>
              <a:ea typeface="+mn-ea"/>
              <a:cs typeface="+mn-cs"/>
            </a:endParaRPr>
          </a:p>
          <a:p>
            <a:r>
              <a:rPr lang="fi-FI" sz="1200" b="1" i="0" u="none" strike="noStrike" kern="1200" baseline="0" dirty="0">
                <a:solidFill>
                  <a:schemeClr val="tx1"/>
                </a:solidFill>
                <a:latin typeface="+mn-lt"/>
                <a:ea typeface="+mn-ea"/>
                <a:cs typeface="+mn-cs"/>
              </a:rPr>
              <a:t>Ryhmä, jolla on eniten maata jäljellä: Te saatte kunnian olla mukana vihreässä siirtymässä, eli koko alue, joka teillä on jäljellä, kaavoitetaan tuulivoimalaa varten. </a:t>
            </a:r>
            <a:endParaRPr lang="en-US" dirty="0"/>
          </a:p>
        </p:txBody>
      </p:sp>
      <p:sp>
        <p:nvSpPr>
          <p:cNvPr id="4" name="Dian numeron paikkamerkki 3">
            <a:extLst>
              <a:ext uri="{FF2B5EF4-FFF2-40B4-BE49-F238E27FC236}">
                <a16:creationId xmlns:a16="http://schemas.microsoft.com/office/drawing/2014/main" id="{4E10AB16-7C27-5739-D64D-4D63BFFDD218}"/>
              </a:ext>
            </a:extLst>
          </p:cNvPr>
          <p:cNvSpPr>
            <a:spLocks noGrp="1"/>
          </p:cNvSpPr>
          <p:nvPr>
            <p:ph type="sldNum" sz="quarter" idx="5"/>
          </p:nvPr>
        </p:nvSpPr>
        <p:spPr/>
        <p:txBody>
          <a:bodyPr/>
          <a:lstStyle/>
          <a:p>
            <a:fld id="{A0D91C6A-36EF-456C-AC16-610E11E31D71}" type="slidenum">
              <a:rPr lang="en-US" smtClean="0"/>
              <a:t>17</a:t>
            </a:fld>
            <a:endParaRPr lang="en-US"/>
          </a:p>
        </p:txBody>
      </p:sp>
    </p:spTree>
    <p:extLst>
      <p:ext uri="{BB962C8B-B14F-4D97-AF65-F5344CB8AC3E}">
        <p14:creationId xmlns:p14="http://schemas.microsoft.com/office/powerpoint/2010/main" val="6316625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5542E-A5E8-74F3-2C38-D55318644E61}"/>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A9725CC1-20CF-9576-6F5E-46FCBDDEBC91}"/>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69B47919-9848-2A85-FAE1-AE9E8FC7EC09}"/>
              </a:ext>
            </a:extLst>
          </p:cNvPr>
          <p:cNvSpPr>
            <a:spLocks noGrp="1"/>
          </p:cNvSpPr>
          <p:nvPr>
            <p:ph type="body" idx="1"/>
          </p:nvPr>
        </p:nvSpPr>
        <p:spPr/>
        <p:txBody>
          <a:bodyPr/>
          <a:lstStyle/>
          <a:p>
            <a:r>
              <a:rPr lang="fi-FI" sz="1200" b="1" i="0" u="none" strike="noStrike" kern="1200" baseline="0" dirty="0">
                <a:solidFill>
                  <a:schemeClr val="tx1"/>
                </a:solidFill>
                <a:latin typeface="+mn-lt"/>
                <a:ea typeface="+mn-ea"/>
                <a:cs typeface="+mn-cs"/>
              </a:rPr>
              <a:t>Pystyykö yksikään ryhmä edelleen vetämään laidunreittiä paperin reunasta reunaan ja takaisin?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Onnittelut, voititte pelin. Palkintonne on, että teidän täytyy kiittää minua eli pääkaupungin vallankäyttäjiä siitä, että olette saaneet etuoikeuden paimentaa porojanne rauhassa. </a:t>
            </a:r>
            <a:endParaRPr lang="en-US" b="0" dirty="0"/>
          </a:p>
        </p:txBody>
      </p:sp>
      <p:sp>
        <p:nvSpPr>
          <p:cNvPr id="4" name="Dian numeron paikkamerkki 3">
            <a:extLst>
              <a:ext uri="{FF2B5EF4-FFF2-40B4-BE49-F238E27FC236}">
                <a16:creationId xmlns:a16="http://schemas.microsoft.com/office/drawing/2014/main" id="{745D7602-9674-45A7-F95F-73CA4D4E69F5}"/>
              </a:ext>
            </a:extLst>
          </p:cNvPr>
          <p:cNvSpPr>
            <a:spLocks noGrp="1"/>
          </p:cNvSpPr>
          <p:nvPr>
            <p:ph type="sldNum" sz="quarter" idx="5"/>
          </p:nvPr>
        </p:nvSpPr>
        <p:spPr/>
        <p:txBody>
          <a:bodyPr/>
          <a:lstStyle/>
          <a:p>
            <a:fld id="{A0D91C6A-36EF-456C-AC16-610E11E31D71}" type="slidenum">
              <a:rPr lang="en-US" smtClean="0"/>
              <a:t>18</a:t>
            </a:fld>
            <a:endParaRPr lang="en-US"/>
          </a:p>
        </p:txBody>
      </p:sp>
    </p:spTree>
    <p:extLst>
      <p:ext uri="{BB962C8B-B14F-4D97-AF65-F5344CB8AC3E}">
        <p14:creationId xmlns:p14="http://schemas.microsoft.com/office/powerpoint/2010/main" val="13963379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53FCA8-5B34-F1D4-A56F-5AE4399F9C41}"/>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8D59DB75-32AA-6343-7AEC-A7ECC4A0F2F9}"/>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9F6CA583-B503-2C3A-7A80-B382F2A1E6AB}"/>
              </a:ext>
            </a:extLst>
          </p:cNvPr>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1. Kysy osallistujilta miltä pelin pelaaminen tuntui. Osallistujat ovat voineet kokea pelin pelaamisen monin eri tavoin. Koetut tunteet voivat olla esimerkiksi helpotusta, huonoa omaatuntoa, kateutta toisten ryhmien edistymisestä, epäoikeudenmukaisuutta, hämmennystä, turhautumista tai vaikkapa suuttumusta. </a:t>
            </a:r>
          </a:p>
          <a:p>
            <a:pPr marL="171450" indent="-171450">
              <a:buFont typeface="Arial" panose="020B0604020202020204" pitchFamily="34" charset="0"/>
              <a:buChar char="•"/>
            </a:pPr>
            <a:r>
              <a:rPr lang="fi-FI" sz="1200" b="0" i="1" u="none" strike="noStrike" kern="1200" baseline="0" dirty="0">
                <a:solidFill>
                  <a:schemeClr val="tx1"/>
                </a:solidFill>
                <a:latin typeface="+mn-lt"/>
                <a:ea typeface="+mn-ea"/>
                <a:cs typeface="+mn-cs"/>
              </a:rPr>
              <a:t>Mitä ajatuksia tai tunteita heräsi? </a:t>
            </a:r>
            <a:endParaRPr lang="fi-FI" sz="1200" b="0" i="0" u="none" strike="noStrike" kern="1200" baseline="0" dirty="0">
              <a:solidFill>
                <a:schemeClr val="tx1"/>
              </a:solidFill>
              <a:latin typeface="+mn-lt"/>
              <a:ea typeface="+mn-ea"/>
              <a:cs typeface="+mn-cs"/>
            </a:endParaRPr>
          </a:p>
          <a:p>
            <a:pPr marL="171450" indent="-171450">
              <a:buFont typeface="Arial" panose="020B0604020202020204" pitchFamily="34" charset="0"/>
              <a:buChar char="•"/>
            </a:pPr>
            <a:r>
              <a:rPr lang="en-US" sz="1200" b="0" i="1" u="none" strike="noStrike" kern="1200" baseline="0" dirty="0" err="1">
                <a:solidFill>
                  <a:schemeClr val="tx1"/>
                </a:solidFill>
                <a:latin typeface="+mn-lt"/>
                <a:ea typeface="+mn-ea"/>
                <a:cs typeface="+mn-cs"/>
              </a:rPr>
              <a:t>Miltä</a:t>
            </a:r>
            <a:r>
              <a:rPr lang="en-US" sz="1200" b="0" i="1" u="none" strike="noStrike" kern="1200" baseline="0" dirty="0">
                <a:solidFill>
                  <a:schemeClr val="tx1"/>
                </a:solidFill>
                <a:latin typeface="+mn-lt"/>
                <a:ea typeface="+mn-ea"/>
                <a:cs typeface="+mn-cs"/>
              </a:rPr>
              <a:t> </a:t>
            </a:r>
            <a:r>
              <a:rPr lang="en-US" sz="1200" b="0" i="1" u="none" strike="noStrike" kern="1200" baseline="0" dirty="0" err="1">
                <a:solidFill>
                  <a:schemeClr val="tx1"/>
                </a:solidFill>
                <a:latin typeface="+mn-lt"/>
                <a:ea typeface="+mn-ea"/>
                <a:cs typeface="+mn-cs"/>
              </a:rPr>
              <a:t>päätösten</a:t>
            </a:r>
            <a:r>
              <a:rPr lang="en-US" sz="1200" b="0" i="1" u="none" strike="noStrike" kern="1200" baseline="0" dirty="0">
                <a:solidFill>
                  <a:schemeClr val="tx1"/>
                </a:solidFill>
                <a:latin typeface="+mn-lt"/>
                <a:ea typeface="+mn-ea"/>
                <a:cs typeface="+mn-cs"/>
              </a:rPr>
              <a:t> </a:t>
            </a:r>
            <a:r>
              <a:rPr lang="en-US" sz="1200" b="0" i="1" u="none" strike="noStrike" kern="1200" baseline="0" dirty="0" err="1">
                <a:solidFill>
                  <a:schemeClr val="tx1"/>
                </a:solidFill>
                <a:latin typeface="+mn-lt"/>
                <a:ea typeface="+mn-ea"/>
                <a:cs typeface="+mn-cs"/>
              </a:rPr>
              <a:t>tekeminen</a:t>
            </a:r>
            <a:r>
              <a:rPr lang="en-US" sz="1200" b="0" i="1" u="none" strike="noStrike" kern="1200" baseline="0" dirty="0">
                <a:solidFill>
                  <a:schemeClr val="tx1"/>
                </a:solidFill>
                <a:latin typeface="+mn-lt"/>
                <a:ea typeface="+mn-ea"/>
                <a:cs typeface="+mn-cs"/>
              </a:rPr>
              <a:t> </a:t>
            </a:r>
            <a:r>
              <a:rPr lang="en-US" sz="1200" b="0" i="1" u="none" strike="noStrike" kern="1200" baseline="0" dirty="0" err="1">
                <a:solidFill>
                  <a:schemeClr val="tx1"/>
                </a:solidFill>
                <a:latin typeface="+mn-lt"/>
                <a:ea typeface="+mn-ea"/>
                <a:cs typeface="+mn-cs"/>
              </a:rPr>
              <a:t>tuntui</a:t>
            </a:r>
            <a:r>
              <a:rPr lang="en-US" sz="1200" b="0" i="1" u="none" strike="noStrike" kern="1200" baseline="0" dirty="0">
                <a:solidFill>
                  <a:schemeClr val="tx1"/>
                </a:solidFill>
                <a:latin typeface="+mn-lt"/>
                <a:ea typeface="+mn-ea"/>
                <a:cs typeface="+mn-cs"/>
              </a:rPr>
              <a:t>? </a:t>
            </a:r>
            <a:endParaRPr lang="en-US" sz="1200" b="0" i="0" u="none" strike="noStrike" kern="1200" baseline="0" dirty="0">
              <a:solidFill>
                <a:schemeClr val="tx1"/>
              </a:solidFill>
              <a:latin typeface="+mn-lt"/>
              <a:ea typeface="+mn-ea"/>
              <a:cs typeface="+mn-cs"/>
            </a:endParaRPr>
          </a:p>
          <a:p>
            <a:pPr marL="171450" indent="-171450">
              <a:buFont typeface="Arial" panose="020B0604020202020204" pitchFamily="34" charset="0"/>
              <a:buChar char="•"/>
            </a:pPr>
            <a:r>
              <a:rPr lang="fi-FI" sz="1200" b="0" i="1" u="none" strike="noStrike" kern="1200" baseline="0" dirty="0">
                <a:solidFill>
                  <a:schemeClr val="tx1"/>
                </a:solidFill>
                <a:latin typeface="+mn-lt"/>
                <a:ea typeface="+mn-ea"/>
                <a:cs typeface="+mn-cs"/>
              </a:rPr>
              <a:t>Miltä teistä tuntui ihmisinä osana peliä? </a:t>
            </a:r>
            <a:endParaRPr lang="fi-FI" sz="1200" b="0" i="0" u="none" strike="noStrike" kern="1200" baseline="0" dirty="0">
              <a:solidFill>
                <a:schemeClr val="tx1"/>
              </a:solidFill>
              <a:latin typeface="+mn-lt"/>
              <a:ea typeface="+mn-ea"/>
              <a:cs typeface="+mn-cs"/>
            </a:endParaRPr>
          </a:p>
          <a:p>
            <a:pPr marL="171450" indent="-171450">
              <a:buFont typeface="Arial" panose="020B0604020202020204" pitchFamily="34" charset="0"/>
              <a:buChar char="•"/>
            </a:pPr>
            <a:r>
              <a:rPr lang="fi-FI" sz="1200" b="0" i="1" u="none" strike="noStrike" kern="1200" baseline="0" dirty="0">
                <a:solidFill>
                  <a:schemeClr val="tx1"/>
                </a:solidFill>
                <a:latin typeface="+mn-lt"/>
                <a:ea typeface="+mn-ea"/>
                <a:cs typeface="+mn-cs"/>
              </a:rPr>
              <a:t>Miltä tuntui seurata muita ryhmiä ja niiden edistymistä pelin aikana? </a:t>
            </a:r>
            <a:endParaRPr lang="fi-FI" sz="1200" b="0" i="0" u="none" strike="noStrike" kern="1200" baseline="0" dirty="0">
              <a:solidFill>
                <a:schemeClr val="tx1"/>
              </a:solidFill>
              <a:latin typeface="+mn-lt"/>
              <a:ea typeface="+mn-ea"/>
              <a:cs typeface="+mn-cs"/>
            </a:endParaRP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2. Jatka keskustelua kysymällä miksi peli herätti heidän mainitsemiaan tunteita. Rohkaise osallistujia pohtimaan miltä elämä pelissä esiintyvien muutosten keskellä todellisuudessa tuntuu. </a:t>
            </a:r>
          </a:p>
          <a:p>
            <a:pPr marL="171450" indent="-171450">
              <a:buFont typeface="Arial" panose="020B0604020202020204" pitchFamily="34" charset="0"/>
              <a:buChar char="•"/>
            </a:pPr>
            <a:r>
              <a:rPr lang="fi-FI" sz="1200" b="0" i="1" u="none" strike="noStrike" kern="1200" baseline="0" dirty="0">
                <a:solidFill>
                  <a:schemeClr val="tx1"/>
                </a:solidFill>
                <a:latin typeface="+mn-lt"/>
                <a:ea typeface="+mn-ea"/>
                <a:cs typeface="+mn-cs"/>
              </a:rPr>
              <a:t>Miksi peli herätti mainitsemianne tunteita? </a:t>
            </a:r>
            <a:endParaRPr lang="fi-FI" sz="1200" b="0" i="0" u="none" strike="noStrike" kern="1200" baseline="0" dirty="0">
              <a:solidFill>
                <a:schemeClr val="tx1"/>
              </a:solidFill>
              <a:latin typeface="+mn-lt"/>
              <a:ea typeface="+mn-ea"/>
              <a:cs typeface="+mn-cs"/>
            </a:endParaRPr>
          </a:p>
          <a:p>
            <a:pPr marL="171450" indent="-171450">
              <a:buFont typeface="Arial" panose="020B0604020202020204" pitchFamily="34" charset="0"/>
              <a:buChar char="•"/>
            </a:pPr>
            <a:r>
              <a:rPr lang="fi-FI" sz="1200" b="0" i="1" u="none" strike="noStrike" kern="1200" baseline="0" dirty="0">
                <a:solidFill>
                  <a:schemeClr val="tx1"/>
                </a:solidFill>
                <a:latin typeface="+mn-lt"/>
                <a:ea typeface="+mn-ea"/>
                <a:cs typeface="+mn-cs"/>
              </a:rPr>
              <a:t>Minkälaisia tosielämän esimerkkejä teille tulee mieleen pelin tapahtumista? </a:t>
            </a:r>
            <a:endParaRPr lang="fi-FI" sz="1200" b="0" i="0" u="none" strike="noStrike" kern="1200" baseline="0" dirty="0">
              <a:solidFill>
                <a:schemeClr val="tx1"/>
              </a:solidFill>
              <a:latin typeface="+mn-lt"/>
              <a:ea typeface="+mn-ea"/>
              <a:cs typeface="+mn-cs"/>
            </a:endParaRP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3. Kysy lopuksi osallistujilta minkälaisia vaikuttamismahdollisuuksia heillä olisi, jos pelissä esitetyt asiat tapahtuisivat heille. </a:t>
            </a:r>
          </a:p>
          <a:p>
            <a:pPr marL="171450" indent="-171450">
              <a:buFont typeface="Arial" panose="020B0604020202020204" pitchFamily="34" charset="0"/>
              <a:buChar char="•"/>
            </a:pPr>
            <a:r>
              <a:rPr lang="fi-FI" sz="1200" b="0" i="1" u="none" strike="noStrike" kern="1200" baseline="0" dirty="0">
                <a:solidFill>
                  <a:schemeClr val="tx1"/>
                </a:solidFill>
                <a:latin typeface="+mn-lt"/>
                <a:ea typeface="+mn-ea"/>
                <a:cs typeface="+mn-cs"/>
              </a:rPr>
              <a:t>Miten toimisitte, jos pelissä esitetyt asiat tapahtuisivat teille / teidän elinympäristössänne? </a:t>
            </a:r>
            <a:endParaRPr lang="fi-FI" sz="1200" b="0" i="0" u="none" strike="noStrike" kern="1200" baseline="0" dirty="0">
              <a:solidFill>
                <a:schemeClr val="tx1"/>
              </a:solidFill>
              <a:latin typeface="+mn-lt"/>
              <a:ea typeface="+mn-ea"/>
              <a:cs typeface="+mn-cs"/>
            </a:endParaRPr>
          </a:p>
          <a:p>
            <a:pPr marL="171450" indent="-171450">
              <a:buFont typeface="Arial" panose="020B0604020202020204" pitchFamily="34" charset="0"/>
              <a:buChar char="•"/>
            </a:pPr>
            <a:r>
              <a:rPr lang="fi-FI" sz="1200" b="0" i="1" u="none" strike="noStrike" kern="1200" baseline="0" dirty="0">
                <a:solidFill>
                  <a:schemeClr val="tx1"/>
                </a:solidFill>
                <a:latin typeface="+mn-lt"/>
                <a:ea typeface="+mn-ea"/>
                <a:cs typeface="+mn-cs"/>
              </a:rPr>
              <a:t>Kuka tai ketkä voisivat tukea teitä ja miten? </a:t>
            </a:r>
            <a:endParaRPr lang="fi-FI" sz="1200" b="0" i="0" u="none" strike="noStrike" kern="1200" baseline="0" dirty="0">
              <a:solidFill>
                <a:schemeClr val="tx1"/>
              </a:solidFill>
              <a:latin typeface="+mn-lt"/>
              <a:ea typeface="+mn-ea"/>
              <a:cs typeface="+mn-cs"/>
            </a:endParaRPr>
          </a:p>
          <a:p>
            <a:pPr marL="171450" indent="-171450">
              <a:buFont typeface="Arial" panose="020B0604020202020204" pitchFamily="34" charset="0"/>
              <a:buChar char="•"/>
            </a:pPr>
            <a:r>
              <a:rPr lang="en-US" sz="1200" b="0" i="1" u="none" strike="noStrike" kern="1200" baseline="0" dirty="0" err="1">
                <a:solidFill>
                  <a:schemeClr val="tx1"/>
                </a:solidFill>
                <a:latin typeface="+mn-lt"/>
                <a:ea typeface="+mn-ea"/>
                <a:cs typeface="+mn-cs"/>
              </a:rPr>
              <a:t>Minkälaisia</a:t>
            </a:r>
            <a:r>
              <a:rPr lang="en-US" sz="1200" b="0" i="1" u="none" strike="noStrike" kern="1200" baseline="0" dirty="0">
                <a:solidFill>
                  <a:schemeClr val="tx1"/>
                </a:solidFill>
                <a:latin typeface="+mn-lt"/>
                <a:ea typeface="+mn-ea"/>
                <a:cs typeface="+mn-cs"/>
              </a:rPr>
              <a:t> </a:t>
            </a:r>
            <a:r>
              <a:rPr lang="en-US" sz="1200" b="0" i="1" u="none" strike="noStrike" kern="1200" baseline="0" dirty="0" err="1">
                <a:solidFill>
                  <a:schemeClr val="tx1"/>
                </a:solidFill>
                <a:latin typeface="+mn-lt"/>
                <a:ea typeface="+mn-ea"/>
                <a:cs typeface="+mn-cs"/>
              </a:rPr>
              <a:t>haasteita</a:t>
            </a:r>
            <a:r>
              <a:rPr lang="en-US" sz="1200" b="0" i="1" u="none" strike="noStrike" kern="1200" baseline="0" dirty="0">
                <a:solidFill>
                  <a:schemeClr val="tx1"/>
                </a:solidFill>
                <a:latin typeface="+mn-lt"/>
                <a:ea typeface="+mn-ea"/>
                <a:cs typeface="+mn-cs"/>
              </a:rPr>
              <a:t> </a:t>
            </a:r>
            <a:r>
              <a:rPr lang="en-US" sz="1200" b="0" i="1" u="none" strike="noStrike" kern="1200" baseline="0" dirty="0" err="1">
                <a:solidFill>
                  <a:schemeClr val="tx1"/>
                </a:solidFill>
                <a:latin typeface="+mn-lt"/>
                <a:ea typeface="+mn-ea"/>
                <a:cs typeface="+mn-cs"/>
              </a:rPr>
              <a:t>saattaisitte</a:t>
            </a:r>
            <a:r>
              <a:rPr lang="en-US" sz="1200" b="0" i="1" u="none" strike="noStrike" kern="1200" baseline="0" dirty="0">
                <a:solidFill>
                  <a:schemeClr val="tx1"/>
                </a:solidFill>
                <a:latin typeface="+mn-lt"/>
                <a:ea typeface="+mn-ea"/>
                <a:cs typeface="+mn-cs"/>
              </a:rPr>
              <a:t> </a:t>
            </a:r>
            <a:r>
              <a:rPr lang="en-US" sz="1200" b="0" i="1" u="none" strike="noStrike" kern="1200" baseline="0" dirty="0" err="1">
                <a:solidFill>
                  <a:schemeClr val="tx1"/>
                </a:solidFill>
                <a:latin typeface="+mn-lt"/>
                <a:ea typeface="+mn-ea"/>
                <a:cs typeface="+mn-cs"/>
              </a:rPr>
              <a:t>kohdata</a:t>
            </a:r>
            <a:r>
              <a:rPr lang="en-US" sz="1200" b="0" i="1" u="none" strike="noStrike" kern="1200" baseline="0" dirty="0">
                <a:solidFill>
                  <a:schemeClr val="tx1"/>
                </a:solidFill>
                <a:latin typeface="+mn-lt"/>
                <a:ea typeface="+mn-ea"/>
                <a:cs typeface="+mn-cs"/>
              </a:rPr>
              <a:t>? </a:t>
            </a:r>
            <a:endParaRPr lang="en-US" sz="1200" b="0" i="0" u="none" strike="noStrike" kern="1200" baseline="0" dirty="0">
              <a:solidFill>
                <a:schemeClr val="tx1"/>
              </a:solidFill>
              <a:latin typeface="+mn-lt"/>
              <a:ea typeface="+mn-ea"/>
              <a:cs typeface="+mn-cs"/>
            </a:endParaRPr>
          </a:p>
          <a:p>
            <a:pPr marL="171450" indent="-171450">
              <a:buFont typeface="Arial" panose="020B0604020202020204" pitchFamily="34" charset="0"/>
              <a:buChar char="•"/>
            </a:pPr>
            <a:r>
              <a:rPr lang="fi-FI" sz="1200" b="0" i="1" u="none" strike="noStrike" kern="1200" baseline="0" dirty="0">
                <a:solidFill>
                  <a:schemeClr val="tx1"/>
                </a:solidFill>
                <a:latin typeface="+mn-lt"/>
                <a:ea typeface="+mn-ea"/>
                <a:cs typeface="+mn-cs"/>
              </a:rPr>
              <a:t>Mikä saisi teidät jatkamaan oikeuksienne puolustamista? </a:t>
            </a:r>
            <a:endParaRPr lang="fi-FI" sz="1200" b="0" i="0" u="none" strike="noStrike" kern="1200" baseline="0" dirty="0">
              <a:solidFill>
                <a:schemeClr val="tx1"/>
              </a:solidFill>
              <a:latin typeface="+mn-lt"/>
              <a:ea typeface="+mn-ea"/>
              <a:cs typeface="+mn-cs"/>
            </a:endParaRP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Keskustelun päätteeksi, mikäli asia ei ole vielä noussut esiin, kysy vielä osallistujilta mitä he tietävät saamelaista ja saamelaisten historiasta Suomessa ja muissa pohjoismaissa. </a:t>
            </a:r>
            <a:endParaRPr lang="en-US" b="0" dirty="0"/>
          </a:p>
        </p:txBody>
      </p:sp>
      <p:sp>
        <p:nvSpPr>
          <p:cNvPr id="4" name="Dian numeron paikkamerkki 3">
            <a:extLst>
              <a:ext uri="{FF2B5EF4-FFF2-40B4-BE49-F238E27FC236}">
                <a16:creationId xmlns:a16="http://schemas.microsoft.com/office/drawing/2014/main" id="{B09A8488-45C0-E05C-5832-0FC1C4581F2F}"/>
              </a:ext>
            </a:extLst>
          </p:cNvPr>
          <p:cNvSpPr>
            <a:spLocks noGrp="1"/>
          </p:cNvSpPr>
          <p:nvPr>
            <p:ph type="sldNum" sz="quarter" idx="5"/>
          </p:nvPr>
        </p:nvSpPr>
        <p:spPr/>
        <p:txBody>
          <a:bodyPr/>
          <a:lstStyle/>
          <a:p>
            <a:fld id="{A0D91C6A-36EF-456C-AC16-610E11E31D71}" type="slidenum">
              <a:rPr lang="en-US" smtClean="0"/>
              <a:t>19</a:t>
            </a:fld>
            <a:endParaRPr lang="en-US"/>
          </a:p>
        </p:txBody>
      </p:sp>
    </p:spTree>
    <p:extLst>
      <p:ext uri="{BB962C8B-B14F-4D97-AF65-F5344CB8AC3E}">
        <p14:creationId xmlns:p14="http://schemas.microsoft.com/office/powerpoint/2010/main" val="27300288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200" b="0" i="0" u="none" strike="noStrike" kern="1200" baseline="0" dirty="0">
                <a:solidFill>
                  <a:schemeClr val="tx1"/>
                </a:solidFill>
                <a:latin typeface="+mn-lt"/>
                <a:ea typeface="+mn-ea"/>
                <a:cs typeface="+mn-cs"/>
              </a:rPr>
              <a:t>Ihmisoikeuksilla tarkoitetaan jokaiselle ihmiskunnan jäsenelle yhtäläisesti kuuluvia oikeuksia. Niiden tavoitteena on turvata jokaiselle ihmiselle ihmisarvoinen elämä, perustoimeentulo ja taata yhteiskunnalliset osallistumismahdollisuudet. Ihmisoikeudet kuuluvat jokaiselle ihmiselle ja ovat voimassa kaikkina aikoina ja kaikkialla henkilön taustasta, kansalaisuudesta, vakaumuksesta tai yhteiskunnallisesta asemasta riippumatta. Kaikilla ihmisillä on oikeuksien lisäksi myös velvollisuus kunnioittaa muiden oikeuksia. Ketään ei esimerkiksi saa syrjiä, sillä se loukkaisi ihmisoikeussopimuksessa olevaa syrjinnän kieltoa. Ihmisoikeudet on turvattu YK:n yleismaailmallisessa ihmisoikeuksien julistuksessa sekä useissa kansainvälisissä sopimuksissa. </a:t>
            </a:r>
          </a:p>
          <a:p>
            <a:endParaRPr lang="fi-FI" sz="1200" b="0" i="0" u="none" strike="noStrike" kern="1200" baseline="0" dirty="0">
              <a:solidFill>
                <a:schemeClr val="tx1"/>
              </a:solidFill>
              <a:latin typeface="+mn-lt"/>
              <a:ea typeface="+mn-ea"/>
              <a:cs typeface="+mn-cs"/>
            </a:endParaRPr>
          </a:p>
          <a:p>
            <a:r>
              <a:rPr lang="en-US" sz="1200" b="1" i="0" u="none" strike="noStrike" kern="1200" baseline="0" dirty="0" err="1">
                <a:solidFill>
                  <a:schemeClr val="tx1"/>
                </a:solidFill>
                <a:latin typeface="+mn-lt"/>
                <a:ea typeface="+mn-ea"/>
                <a:cs typeface="+mn-cs"/>
              </a:rPr>
              <a:t>Kansainväliset</a:t>
            </a:r>
            <a:r>
              <a:rPr lang="en-US" sz="1200" b="1" i="0" u="none" strike="noStrike" kern="1200" baseline="0" dirty="0">
                <a:solidFill>
                  <a:schemeClr val="tx1"/>
                </a:solidFill>
                <a:latin typeface="+mn-lt"/>
                <a:ea typeface="+mn-ea"/>
                <a:cs typeface="+mn-cs"/>
              </a:rPr>
              <a:t> </a:t>
            </a:r>
            <a:r>
              <a:rPr lang="en-US" sz="1200" b="1" i="0" u="none" strike="noStrike" kern="1200" baseline="0" dirty="0" err="1">
                <a:solidFill>
                  <a:schemeClr val="tx1"/>
                </a:solidFill>
                <a:latin typeface="+mn-lt"/>
                <a:ea typeface="+mn-ea"/>
                <a:cs typeface="+mn-cs"/>
              </a:rPr>
              <a:t>ihmisoikeussopimukset</a:t>
            </a:r>
            <a:r>
              <a:rPr lang="en-US" sz="1200" b="1" i="0" u="none" strike="noStrike" kern="1200" baseline="0" dirty="0">
                <a:solidFill>
                  <a:schemeClr val="tx1"/>
                </a:solidFill>
                <a:latin typeface="+mn-lt"/>
                <a:ea typeface="+mn-ea"/>
                <a:cs typeface="+mn-cs"/>
              </a:rPr>
              <a:t> </a:t>
            </a:r>
            <a:endParaRPr lang="en-US"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YK hyväksyi yleismaailmallisen ihmisoikeuksien julistuksen toisen maailmansodan jälkeen vuonna 1948. Julistus on ensimmäinen kansainvälisesti laadittu kattava luettelo ihmisoikeuksista ja siinä on 30 artiklaa eli kohtaa, jotka käsittelevät kansalais- ja poliittisia oikeuksia sekä taloudellisia, sosiaalisia ja sivistyksellisiä oikeuksia. Ihmisoikeusjulistus on kirjaimellisesti julistus, eikä se siksi velvoita valtioita oikeudellisesti. Sen poliittinen ja moraalinen vaikutusvalta on kuitenkin huomattavan suuri, sillä se toimii koko kansainvälisen ihmisoikeusjärjestelmän perustana. Julistuksen pohjalta on laadittu useita sitovia sopimuksia. Ihmisoikeuksista on näin ollen tullut osa kansainvälistä oikeutta.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Ihmisoikeudet suojelevat ihmisiä ja luovat täten velvoitteita valtion johdolle, hallitukselle ja viranhaltijoille. Ihmisoikeussopimukset ovat valtioiden solmimia kansainvälisiä sopimuksia. Kun valtio ratifioi, eli lopullisesti hyväksyy, vahvistaa ja saattaa voimaan sopimuksen, se sitoutuu ottamaan vastuulleen sopimuksessa määritellyt velvoitteet. Valtioiden on kunnioitettava yksilöiden oikeuksia, suojeltava niitä sekä edistettävä oikeuksien toteutumista käytännössä. Suurin osa maailman valtioista on sitoutunut kansainvälisiin ihmisoikeussopimuksiin.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Valtioilla on velvollisuus suojella ihmisoikeuksia myös kolmansien osapuolten, kuten yritysten, toimilta esimerkiksi poliittisen ohjauksen ja lainsäädännön kautta. Yrityksillä puolestaan on velvollisuus kunnioittaa ihmisoikeuksia. Valtioiden on myös ryhdyttävä asianmukaisiin toimiin estääkseen yritysten aiheuttamat ihmisoikeusloukkaukset sekä puututtava väärinkäytöksiin tekemällä niistä omat selvityksensä, saattamalla tekijät vastuuseen ja varmistamalla, että ihmisoikeus-loukkausten uhrit saavat korvausta aiheutuneista haitoista. </a:t>
            </a:r>
            <a:endParaRPr lang="en-US" dirty="0"/>
          </a:p>
        </p:txBody>
      </p:sp>
      <p:sp>
        <p:nvSpPr>
          <p:cNvPr id="4" name="Dian numeron paikkamerkki 3"/>
          <p:cNvSpPr>
            <a:spLocks noGrp="1"/>
          </p:cNvSpPr>
          <p:nvPr>
            <p:ph type="sldNum" sz="quarter" idx="5"/>
          </p:nvPr>
        </p:nvSpPr>
        <p:spPr/>
        <p:txBody>
          <a:bodyPr/>
          <a:lstStyle/>
          <a:p>
            <a:fld id="{A0D91C6A-36EF-456C-AC16-610E11E31D71}" type="slidenum">
              <a:rPr lang="en-US" smtClean="0"/>
              <a:t>20</a:t>
            </a:fld>
            <a:endParaRPr lang="en-US"/>
          </a:p>
        </p:txBody>
      </p:sp>
    </p:spTree>
    <p:extLst>
      <p:ext uri="{BB962C8B-B14F-4D97-AF65-F5344CB8AC3E}">
        <p14:creationId xmlns:p14="http://schemas.microsoft.com/office/powerpoint/2010/main" val="22991602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7A27D-2F89-F553-FC21-5DE2D0301538}"/>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230031FD-5BD7-A01B-7503-F726A2F94105}"/>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BF1F0E42-49B9-CCEC-8F15-E7316F5FD33A}"/>
              </a:ext>
            </a:extLst>
          </p:cNvPr>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Kansainvälisessä oikeudessa alkuperäiskansalla tarkoitetaan kansaa, joka on asuttanut tiettyä maantieteellistä aluetta ennen valtionrajojen muodostamista. Alkuperäiskansoille ominaista on erityinen suhde maahan, johon kielet, kulttuurit ja elinkeinot nivoutuvat tiiviisti. Omaleimaiset kielelliset, kulttuuriset ja sosiaaliset erityispiirteet sekä taloudelliset ja poliittiset instituutiot erottavat heidät valtakulttuurista. Usein alkuperäiskansat ovat jääneet vähemmistöksi omilla asuinsijoillaan; alkuperäiskansoja yhdistää alisteinen asema toisen valtion alaisuudessa.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Maailmassa on arviolta yli 5 000 erilaista alkuperäiskansaa, jotka puhuvat yli 4 000 kieltä. Arviolta noin 370 miljoonaa ihmistä yli 70 maassa määrittelevät itsensä alkuperäiskansan jäseneksi. Saamelaiset ovat Euroopan unionin alueella ainoa tunnustettu alkuperäiskansa.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Alkuperäiskansojen asuttamat alueet ovat usein luonnonvaroiltaan rikkaita: arviolta 80 prosenttia maapallon biodiversiteetistä sijaitsee alkuperäiskansojen mailla. </a:t>
            </a:r>
          </a:p>
          <a:p>
            <a:r>
              <a:rPr lang="fi-FI" sz="1200" b="0" i="0" u="none" strike="noStrike" kern="1200" baseline="0" dirty="0">
                <a:solidFill>
                  <a:schemeClr val="tx1"/>
                </a:solidFill>
                <a:latin typeface="+mn-lt"/>
                <a:ea typeface="+mn-ea"/>
                <a:cs typeface="+mn-cs"/>
              </a:rPr>
              <a:t>Valtiot ja yritysten halu päästä käsiksi luonnonvaroihin on johtanut siihen, että alkuperäiskansat ovat menettäneet perinteisiä alueitaan. Maiden riistämisen tai saastumisen seurauksena monet alkuperäiskansojen jäsenet ovat joutuneet lähtemään pois perinteisiltä mailtaan. Yhteyden katkeaminen perinteisiin alueisiin ja luonnonvaroihin vaikuttaa suoraan alkuperäiskansojen identiteettiin, hyvinvointiin sekä ihmisoikeuksien toteutumiseen.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Alkuperäiskansoille ympäristön suojelussa on kyse selviytymisestä niin yksilöinä kuin yhteisönä, jolla on oma identiteettinsä, kulttuurinsa ja perinteiset maansa. Alkuperäiskansojen sulkeminen pois päätöksenteosta tai heidän maittensa ja luonnonvarojensa hyväksikäyttö ilman suostumusta loukkaa heidän kollektiivisia oikeuksiaan. </a:t>
            </a:r>
          </a:p>
          <a:p>
            <a:endParaRPr lang="fi-FI" sz="1200" b="1" i="0" u="none" strike="noStrike" kern="1200" baseline="0" dirty="0">
              <a:solidFill>
                <a:schemeClr val="tx1"/>
              </a:solidFill>
              <a:latin typeface="+mn-lt"/>
              <a:ea typeface="+mn-ea"/>
              <a:cs typeface="+mn-cs"/>
            </a:endParaRPr>
          </a:p>
        </p:txBody>
      </p:sp>
      <p:sp>
        <p:nvSpPr>
          <p:cNvPr id="4" name="Dian numeron paikkamerkki 3">
            <a:extLst>
              <a:ext uri="{FF2B5EF4-FFF2-40B4-BE49-F238E27FC236}">
                <a16:creationId xmlns:a16="http://schemas.microsoft.com/office/drawing/2014/main" id="{007ED7CD-81BC-D138-1499-D8AB51C922DD}"/>
              </a:ext>
            </a:extLst>
          </p:cNvPr>
          <p:cNvSpPr>
            <a:spLocks noGrp="1"/>
          </p:cNvSpPr>
          <p:nvPr>
            <p:ph type="sldNum" sz="quarter" idx="5"/>
          </p:nvPr>
        </p:nvSpPr>
        <p:spPr/>
        <p:txBody>
          <a:bodyPr/>
          <a:lstStyle/>
          <a:p>
            <a:fld id="{A0D91C6A-36EF-456C-AC16-610E11E31D71}" type="slidenum">
              <a:rPr lang="en-US" smtClean="0"/>
              <a:t>21</a:t>
            </a:fld>
            <a:endParaRPr lang="en-US"/>
          </a:p>
        </p:txBody>
      </p:sp>
    </p:spTree>
    <p:extLst>
      <p:ext uri="{BB962C8B-B14F-4D97-AF65-F5344CB8AC3E}">
        <p14:creationId xmlns:p14="http://schemas.microsoft.com/office/powerpoint/2010/main" val="35000905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837C6-524D-9914-2F44-3BFF1000980B}"/>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612B9F1D-9C7A-3A0E-9F4F-58A188C01625}"/>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7213BB53-053F-D4B2-086E-5878F5DB99E4}"/>
              </a:ext>
            </a:extLst>
          </p:cNvPr>
          <p:cNvSpPr>
            <a:spLocks noGrp="1"/>
          </p:cNvSpPr>
          <p:nvPr>
            <p:ph type="body" idx="1"/>
          </p:nvPr>
        </p:nvSpPr>
        <p:spPr/>
        <p:txBody>
          <a:bodyPr/>
          <a:lstStyle/>
          <a:p>
            <a:r>
              <a:rPr lang="fi-FI" sz="1200" b="1" i="0" u="none" strike="noStrike" kern="1200" baseline="0" dirty="0">
                <a:solidFill>
                  <a:schemeClr val="tx1"/>
                </a:solidFill>
                <a:latin typeface="+mn-lt"/>
                <a:ea typeface="+mn-ea"/>
                <a:cs typeface="+mn-cs"/>
              </a:rPr>
              <a:t>Kansainväliset ihmisoikeussopimukset ja julistukset suojaavat alkuperäiskansojen oikeuksia. </a:t>
            </a:r>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YK:n alkuperäiskansojen oikeuksia koskeva julistus hyväksyttiin YK:n yleiskokouksessa vuonna 2007. Julistus koskee muun muassa alkuperäiskansojen itsemääräämisoikeutta, oikeutta omaan kieleen, kulttuurin ja perinteiden harjoittamiseen sekä valtioiden vastuuta turvata alkuperäiskansojen kulttuurit sekä kuulla alkuperäiskansoja heitä koskevissa asioissa. </a:t>
            </a:r>
          </a:p>
          <a:p>
            <a:r>
              <a:rPr lang="fi-FI" sz="1200" b="0" i="0" u="none" strike="noStrike" kern="1200" baseline="0" dirty="0">
                <a:solidFill>
                  <a:schemeClr val="tx1"/>
                </a:solidFill>
                <a:latin typeface="+mn-lt"/>
                <a:ea typeface="+mn-ea"/>
                <a:cs typeface="+mn-cs"/>
              </a:rPr>
              <a:t>Alkuperäiskansojen oikeutta omaan kulttuuriin, identiteettiin ja kieleen turvaa myös YK:n </a:t>
            </a:r>
            <a:r>
              <a:rPr lang="fi-FI" sz="1200" b="0" i="0" u="none" strike="noStrike" kern="1200" baseline="0" dirty="0" err="1">
                <a:solidFill>
                  <a:schemeClr val="tx1"/>
                </a:solidFill>
                <a:latin typeface="+mn-lt"/>
                <a:ea typeface="+mn-ea"/>
                <a:cs typeface="+mn-cs"/>
              </a:rPr>
              <a:t>kansalais-ja</a:t>
            </a:r>
            <a:r>
              <a:rPr lang="fi-FI" sz="1200" b="0" i="0" u="none" strike="noStrike" kern="1200" baseline="0" dirty="0">
                <a:solidFill>
                  <a:schemeClr val="tx1"/>
                </a:solidFill>
                <a:latin typeface="+mn-lt"/>
                <a:ea typeface="+mn-ea"/>
                <a:cs typeface="+mn-cs"/>
              </a:rPr>
              <a:t> poliittisia oikeuksia koskeva yleissopimus (KP-sopimus) sekä YK:n taloudellisia, sosiaalisia ja sivistyksellisiä oikeuksia koskeva yleissopimus (TSS-sopimus). Kaikki Pohjoismaat ovat hyväksyneet alkuperäiskansojen oikeuksia koskevan julistuksen sekä YK:n </a:t>
            </a:r>
            <a:r>
              <a:rPr lang="fi-FI" sz="1200" b="0" i="0" u="none" strike="noStrike" kern="1200" baseline="0" dirty="0" err="1">
                <a:solidFill>
                  <a:schemeClr val="tx1"/>
                </a:solidFill>
                <a:latin typeface="+mn-lt"/>
                <a:ea typeface="+mn-ea"/>
                <a:cs typeface="+mn-cs"/>
              </a:rPr>
              <a:t>KP-ja</a:t>
            </a:r>
            <a:r>
              <a:rPr lang="fi-FI" sz="1200" b="0" i="0" u="none" strike="noStrike" kern="1200" baseline="0" dirty="0">
                <a:solidFill>
                  <a:schemeClr val="tx1"/>
                </a:solidFill>
                <a:latin typeface="+mn-lt"/>
                <a:ea typeface="+mn-ea"/>
                <a:cs typeface="+mn-cs"/>
              </a:rPr>
              <a:t> TSS-sopimukset.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Alkuperäiskansojen oikeuksia turvaa myös YK:n Kansainvälisen työjärjestön </a:t>
            </a:r>
            <a:r>
              <a:rPr lang="fi-FI" sz="1200" b="0" i="0" u="none" strike="noStrike" kern="1200" baseline="0" dirty="0" err="1">
                <a:solidFill>
                  <a:schemeClr val="tx1"/>
                </a:solidFill>
                <a:latin typeface="+mn-lt"/>
                <a:ea typeface="+mn-ea"/>
                <a:cs typeface="+mn-cs"/>
              </a:rPr>
              <a:t>ILO:n</a:t>
            </a:r>
            <a:r>
              <a:rPr lang="fi-FI" sz="1200" b="0" i="0" u="none" strike="noStrike" kern="1200" baseline="0" dirty="0">
                <a:solidFill>
                  <a:schemeClr val="tx1"/>
                </a:solidFill>
                <a:latin typeface="+mn-lt"/>
                <a:ea typeface="+mn-ea"/>
                <a:cs typeface="+mn-cs"/>
              </a:rPr>
              <a:t> Itsenäisten maiden </a:t>
            </a:r>
            <a:r>
              <a:rPr lang="fi-FI" sz="1200" b="0" i="0" u="none" strike="noStrike" kern="1200" baseline="0" dirty="0" err="1">
                <a:solidFill>
                  <a:schemeClr val="tx1"/>
                </a:solidFill>
                <a:latin typeface="+mn-lt"/>
                <a:ea typeface="+mn-ea"/>
                <a:cs typeface="+mn-cs"/>
              </a:rPr>
              <a:t>alkuperäis-ja</a:t>
            </a:r>
            <a:r>
              <a:rPr lang="fi-FI" sz="1200" b="0" i="0" u="none" strike="noStrike" kern="1200" baseline="0" dirty="0">
                <a:solidFill>
                  <a:schemeClr val="tx1"/>
                </a:solidFill>
                <a:latin typeface="+mn-lt"/>
                <a:ea typeface="+mn-ea"/>
                <a:cs typeface="+mn-cs"/>
              </a:rPr>
              <a:t> heimokansoja koskeva yleissopimus nro 169 (lyh. ILO 169). Pohjoismaista Norja ja Tanska ovat ratifioineet eli saattaneet voimaan ILO 169-sopimuksen, mutta Ruotsi ja Suomi eivät toistaiseksi ole sitä ratifioineet. </a:t>
            </a:r>
            <a:endParaRPr lang="en-US" dirty="0"/>
          </a:p>
        </p:txBody>
      </p:sp>
      <p:sp>
        <p:nvSpPr>
          <p:cNvPr id="4" name="Dian numeron paikkamerkki 3">
            <a:extLst>
              <a:ext uri="{FF2B5EF4-FFF2-40B4-BE49-F238E27FC236}">
                <a16:creationId xmlns:a16="http://schemas.microsoft.com/office/drawing/2014/main" id="{9C2D5B27-6F7C-8F05-B1B4-562FE741FA9A}"/>
              </a:ext>
            </a:extLst>
          </p:cNvPr>
          <p:cNvSpPr>
            <a:spLocks noGrp="1"/>
          </p:cNvSpPr>
          <p:nvPr>
            <p:ph type="sldNum" sz="quarter" idx="5"/>
          </p:nvPr>
        </p:nvSpPr>
        <p:spPr/>
        <p:txBody>
          <a:bodyPr/>
          <a:lstStyle/>
          <a:p>
            <a:fld id="{A0D91C6A-36EF-456C-AC16-610E11E31D71}" type="slidenum">
              <a:rPr lang="en-US" smtClean="0"/>
              <a:t>22</a:t>
            </a:fld>
            <a:endParaRPr lang="en-US"/>
          </a:p>
        </p:txBody>
      </p:sp>
    </p:spTree>
    <p:extLst>
      <p:ext uri="{BB962C8B-B14F-4D97-AF65-F5344CB8AC3E}">
        <p14:creationId xmlns:p14="http://schemas.microsoft.com/office/powerpoint/2010/main" val="28229017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B73E2-66BE-E68A-AE5E-2C3E5E606FA9}"/>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352729E7-D90D-8914-AB85-6912BD78FD87}"/>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73C77C83-2E79-D248-7A36-3B22177D5EB3}"/>
              </a:ext>
            </a:extLst>
          </p:cNvPr>
          <p:cNvSpPr>
            <a:spLocks noGrp="1"/>
          </p:cNvSpPr>
          <p:nvPr>
            <p:ph type="body" idx="1"/>
          </p:nvPr>
        </p:nvSpPr>
        <p:spPr/>
        <p:txBody>
          <a:bodyPr/>
          <a:lstStyle/>
          <a:p>
            <a:r>
              <a:rPr lang="fi-FI" sz="1200" b="0" i="0" u="none" strike="noStrike" kern="1200" baseline="0" dirty="0">
                <a:solidFill>
                  <a:schemeClr val="tx1"/>
                </a:solidFill>
                <a:latin typeface="+mn-lt"/>
                <a:ea typeface="+mn-ea"/>
                <a:cs typeface="+mn-cs"/>
              </a:rPr>
              <a:t>YK:n alkuperäiskansojen oikeuksia koskevassa julistuksessa on määritelty oikeus vapaaseen ja tietoon perustuvaan ennakkosuostumukseen, (engl. </a:t>
            </a:r>
            <a:r>
              <a:rPr lang="fi-FI" sz="1200" b="0" i="0" u="none" strike="noStrike" kern="1200" baseline="0" dirty="0" err="1">
                <a:solidFill>
                  <a:schemeClr val="tx1"/>
                </a:solidFill>
                <a:latin typeface="+mn-lt"/>
                <a:ea typeface="+mn-ea"/>
                <a:cs typeface="+mn-cs"/>
              </a:rPr>
              <a:t>free</a:t>
            </a:r>
            <a:r>
              <a:rPr lang="fi-FI" sz="1200" b="0" i="0" u="none" strike="noStrike" kern="1200" baseline="0" dirty="0">
                <a:solidFill>
                  <a:schemeClr val="tx1"/>
                </a:solidFill>
                <a:latin typeface="+mn-lt"/>
                <a:ea typeface="+mn-ea"/>
                <a:cs typeface="+mn-cs"/>
              </a:rPr>
              <a:t>, </a:t>
            </a:r>
            <a:r>
              <a:rPr lang="fi-FI" sz="1200" b="0" i="0" u="none" strike="noStrike" kern="1200" baseline="0" dirty="0" err="1">
                <a:solidFill>
                  <a:schemeClr val="tx1"/>
                </a:solidFill>
                <a:latin typeface="+mn-lt"/>
                <a:ea typeface="+mn-ea"/>
                <a:cs typeface="+mn-cs"/>
              </a:rPr>
              <a:t>prior</a:t>
            </a:r>
            <a:r>
              <a:rPr lang="fi-FI" sz="1200" b="0" i="0" u="none" strike="noStrike" kern="1200" baseline="0" dirty="0">
                <a:solidFill>
                  <a:schemeClr val="tx1"/>
                </a:solidFill>
                <a:latin typeface="+mn-lt"/>
                <a:ea typeface="+mn-ea"/>
                <a:cs typeface="+mn-cs"/>
              </a:rPr>
              <a:t> and </a:t>
            </a:r>
            <a:r>
              <a:rPr lang="fi-FI" sz="1200" b="0" i="0" u="none" strike="noStrike" kern="1200" baseline="0" dirty="0" err="1">
                <a:solidFill>
                  <a:schemeClr val="tx1"/>
                </a:solidFill>
                <a:latin typeface="+mn-lt"/>
                <a:ea typeface="+mn-ea"/>
                <a:cs typeface="+mn-cs"/>
              </a:rPr>
              <a:t>informed</a:t>
            </a:r>
            <a:r>
              <a:rPr lang="fi-FI" sz="1200" b="0" i="0" u="none" strike="noStrike" kern="1200" baseline="0" dirty="0">
                <a:solidFill>
                  <a:schemeClr val="tx1"/>
                </a:solidFill>
                <a:latin typeface="+mn-lt"/>
                <a:ea typeface="+mn-ea"/>
                <a:cs typeface="+mn-cs"/>
              </a:rPr>
              <a:t> </a:t>
            </a:r>
            <a:r>
              <a:rPr lang="fi-FI" sz="1200" b="0" i="0" u="none" strike="noStrike" kern="1200" baseline="0" dirty="0" err="1">
                <a:solidFill>
                  <a:schemeClr val="tx1"/>
                </a:solidFill>
                <a:latin typeface="+mn-lt"/>
                <a:ea typeface="+mn-ea"/>
                <a:cs typeface="+mn-cs"/>
              </a:rPr>
              <a:t>consent</a:t>
            </a:r>
            <a:r>
              <a:rPr lang="fi-FI" sz="1200" b="0" i="0" u="none" strike="noStrike" kern="1200" baseline="0" dirty="0">
                <a:solidFill>
                  <a:schemeClr val="tx1"/>
                </a:solidFill>
                <a:latin typeface="+mn-lt"/>
                <a:ea typeface="+mn-ea"/>
                <a:cs typeface="+mn-cs"/>
              </a:rPr>
              <a:t>, FPIC) FPIC tarkoittaa, että hallituksilla ja yrityksillä on velvollisuus tarjota alkuperäiskansan jäsenille asianmukaista tietoa, neuvotella heidän kanssaan hyvässä hengessä, sekä pyytää heiltä ennakkoon lupa sellaisiin hankkeisiin, joilla on vaikutuksia alkuperäiskansan perinteisiin maihin, elinkeinoihin tai kulttuuriin. Ennakkosuostumuksen pyytämisessä ei ole kyse vapaaehtoisesta kohteliaisuudesta, vaan laillisesta velvoitteesta.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Valtioiden ei tulisi neuvotella alkuperäiskansojen kanssa pelkästään siinä toivossa, että ne saavat luvan toimintaansa ilman muutoksia, vaan olla valmiita huomioimaan yhteisön huolenaiheet ja tekemään tarvittavia kompromisseja. Myöskään sellaista lopputulosta, jossa suostumusta ei anneta, ei voida sulkea pois. Jos hankkeilla on merkittävä vaikutus alkuperäiskansojen oikeuksiin, valtion tulisi hyväksyä alkuperäiskansojen kielteinen päätös eikä enää edistää hanketta niiden alueilla. </a:t>
            </a:r>
            <a:endParaRPr lang="en-US" dirty="0"/>
          </a:p>
        </p:txBody>
      </p:sp>
      <p:sp>
        <p:nvSpPr>
          <p:cNvPr id="4" name="Dian numeron paikkamerkki 3">
            <a:extLst>
              <a:ext uri="{FF2B5EF4-FFF2-40B4-BE49-F238E27FC236}">
                <a16:creationId xmlns:a16="http://schemas.microsoft.com/office/drawing/2014/main" id="{86B14FD3-6A8F-C75F-55EA-F9C309C40DE2}"/>
              </a:ext>
            </a:extLst>
          </p:cNvPr>
          <p:cNvSpPr>
            <a:spLocks noGrp="1"/>
          </p:cNvSpPr>
          <p:nvPr>
            <p:ph type="sldNum" sz="quarter" idx="5"/>
          </p:nvPr>
        </p:nvSpPr>
        <p:spPr/>
        <p:txBody>
          <a:bodyPr/>
          <a:lstStyle/>
          <a:p>
            <a:fld id="{A0D91C6A-36EF-456C-AC16-610E11E31D71}" type="slidenum">
              <a:rPr lang="en-US" smtClean="0"/>
              <a:t>23</a:t>
            </a:fld>
            <a:endParaRPr lang="en-US"/>
          </a:p>
        </p:txBody>
      </p:sp>
    </p:spTree>
    <p:extLst>
      <p:ext uri="{BB962C8B-B14F-4D97-AF65-F5344CB8AC3E}">
        <p14:creationId xmlns:p14="http://schemas.microsoft.com/office/powerpoint/2010/main" val="41356786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AA167-05DD-795D-3F33-9958083CD465}"/>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5F005F07-54E6-E91D-1853-1FD0DF4187C9}"/>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C1D38559-4DC6-414B-57DF-DBA295CB759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u="none" strike="noStrike" kern="1200" baseline="0" dirty="0">
                <a:solidFill>
                  <a:schemeClr val="tx1"/>
                </a:solidFill>
                <a:latin typeface="+mn-lt"/>
                <a:ea typeface="+mn-ea"/>
                <a:cs typeface="+mn-cs"/>
              </a:rPr>
              <a:t>Saamelaiset ovat arktinen alkuperäiskansa, jonka perinteinen asuinalue </a:t>
            </a:r>
            <a:r>
              <a:rPr lang="fi-FI" sz="1200" b="0" i="0" u="none" strike="noStrike" kern="1200" baseline="0" dirty="0" err="1">
                <a:solidFill>
                  <a:schemeClr val="tx1"/>
                </a:solidFill>
                <a:latin typeface="+mn-lt"/>
                <a:ea typeface="+mn-ea"/>
                <a:cs typeface="+mn-cs"/>
              </a:rPr>
              <a:t>Sápmi</a:t>
            </a:r>
            <a:r>
              <a:rPr lang="fi-FI" sz="1200" b="0" i="0" u="none" strike="noStrike" kern="1200" baseline="0" dirty="0">
                <a:solidFill>
                  <a:schemeClr val="tx1"/>
                </a:solidFill>
                <a:latin typeface="+mn-lt"/>
                <a:ea typeface="+mn-ea"/>
                <a:cs typeface="+mn-cs"/>
              </a:rPr>
              <a:t> (suomeksi Saamenmaa) ulottuu neljän valtion alueelle: Suomen, Ruotsin, Norjan ja Venäjän. Saamelaisia arvioidaan olevan 75 000–100 000. Norjassa saamelaisia on noin 50 000–70 000, Ruotsissa noin 20 000–35 000, Suomessa noin 10 000 ja Venäjällä noin 2000. Kansallisista lukumääristä huolimatta saamelaiset ovat yksi kansa, jolla on oma yhteiskunta, historia ja kulttuuri.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Saamelaiskulttuurin perusta ovat perinteiset elinkeinot, kuten poronhoito, kalastus, metsästys, keräily ja saamelainen käsityö eli </a:t>
            </a:r>
            <a:r>
              <a:rPr lang="fi-FI" sz="1200" b="0" i="0" u="none" strike="noStrike" kern="1200" baseline="0" dirty="0" err="1">
                <a:solidFill>
                  <a:schemeClr val="tx1"/>
                </a:solidFill>
                <a:latin typeface="+mn-lt"/>
                <a:ea typeface="+mn-ea"/>
                <a:cs typeface="+mn-cs"/>
              </a:rPr>
              <a:t>duodji</a:t>
            </a:r>
            <a:r>
              <a:rPr lang="fi-FI" sz="1200" b="0" i="0" u="none" strike="noStrike" kern="1200" baseline="0" dirty="0">
                <a:solidFill>
                  <a:schemeClr val="tx1"/>
                </a:solidFill>
                <a:latin typeface="+mn-lt"/>
                <a:ea typeface="+mn-ea"/>
                <a:cs typeface="+mn-cs"/>
              </a:rPr>
              <a:t>. Kuten muillakin alkuperäiskansoilla, saamelaisten perinteisillä elinkeinoilla on monta roolia: elannon lisäksi niissä on kyse ruokaturvallisuudesta, oman maan ja luonnonvarojen tuntemisesta ja valvomisesta, kyläyhteisöjen vuosirytmistä, lasten kasvatuksesta ja kielten käyttöympäristöstä. Saamen kieliä tunnetaan kymmenen, joista yhdeksää puhutaan edelleen Suomen, Ruotsin, Norjan ja Venäjän alueilla. Kaikki saamen kielet ovat uhanalaisia, eli niiden siirtyminen seuraaville sukupolville äidinkielenä on vaarantunut tai katkennut.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Perinteiset elinkeinot ja niiden harjoittamisen eri muodot ovat saamen kielten ja kulttuurin kannattelijoita. Perinteinen tieto siirtyy sukupolvelta toiselle käytännön työssä ja arkipäiväisessä kanssakäymisessä, enimmäkseen suullisesti. Elinkeinojen kulttuurinen ja yhteisöllinen merkitys on suuri. Perinteisiä elinkeinoja – ja täten myös kieliä ja kulttuuria – uhkaavat esimerkiksi saamelaisalueelta poismuutto, kilpailevat maankäyttömuodot ja saamelaisten itsemääräämisoikeuden heikko toteutuminen. </a:t>
            </a:r>
          </a:p>
          <a:p>
            <a:endParaRPr lang="fi-FI" sz="1200" b="0" i="0" u="none" strike="noStrike" kern="1200" baseline="0" dirty="0">
              <a:solidFill>
                <a:schemeClr val="tx1"/>
              </a:solidFill>
              <a:latin typeface="+mn-lt"/>
              <a:ea typeface="+mn-ea"/>
              <a:cs typeface="+mn-cs"/>
            </a:endParaRPr>
          </a:p>
          <a:p>
            <a:r>
              <a:rPr lang="en-US" sz="1200" b="1" i="0" u="none" strike="noStrike" kern="1200" baseline="0" dirty="0" err="1">
                <a:solidFill>
                  <a:schemeClr val="tx1"/>
                </a:solidFill>
                <a:latin typeface="+mn-lt"/>
                <a:ea typeface="+mn-ea"/>
                <a:cs typeface="+mn-cs"/>
              </a:rPr>
              <a:t>Saamelaiset</a:t>
            </a:r>
            <a:r>
              <a:rPr lang="en-US" sz="1200" b="1" i="0" u="none" strike="noStrike" kern="1200" baseline="0" dirty="0">
                <a:solidFill>
                  <a:schemeClr val="tx1"/>
                </a:solidFill>
                <a:latin typeface="+mn-lt"/>
                <a:ea typeface="+mn-ea"/>
                <a:cs typeface="+mn-cs"/>
              </a:rPr>
              <a:t> </a:t>
            </a:r>
            <a:r>
              <a:rPr lang="en-US" sz="1200" b="1" i="0" u="none" strike="noStrike" kern="1200" baseline="0" dirty="0" err="1">
                <a:solidFill>
                  <a:schemeClr val="tx1"/>
                </a:solidFill>
                <a:latin typeface="+mn-lt"/>
                <a:ea typeface="+mn-ea"/>
                <a:cs typeface="+mn-cs"/>
              </a:rPr>
              <a:t>Suomessa</a:t>
            </a:r>
            <a:r>
              <a:rPr lang="en-US" sz="1200" b="1" i="0" u="none" strike="noStrike" kern="1200" baseline="0" dirty="0">
                <a:solidFill>
                  <a:schemeClr val="tx1"/>
                </a:solidFill>
                <a:latin typeface="+mn-lt"/>
                <a:ea typeface="+mn-ea"/>
                <a:cs typeface="+mn-cs"/>
              </a:rPr>
              <a:t> </a:t>
            </a:r>
            <a:endParaRPr lang="en-US"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Suomessa saamelaiset tunnustettiin alkuperäiskansaksi perustuslaissa vuonna 1995. Perustuslaki takaa saamelaisille oikeuden ylläpitää ja kehittää omaa kieltään ja kulttuuriaan sekä kotiseutualueellaan itsehallinnon saamen kieleen ja kulttuuriin liittyvissä asioissa. Itsehallinnosta säädetään tarkemmin saamelaiskäräjälaissa.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Suomessa saamelaisten kotiseutualueeseen kuuluvat Enontekiön, Inarin ja Utsjoen kunnat sekä Sodankylän kunnan pohjoisosassa sijaitseva Vuotson kylä, eli tarkemmin Lapin paliskunnan alue. Suomessa puhutaan kolmea saamen kieltä. Pohjoissaamen puhujia on noin 2000, inarinsaamea puhuu arviolta 450 ja koltansaamea noin 300 saamelaista. </a:t>
            </a:r>
          </a:p>
          <a:p>
            <a:endParaRPr lang="fi-FI" sz="1200" b="0" i="0" u="none" strike="noStrike" kern="1200" baseline="0" dirty="0">
              <a:solidFill>
                <a:schemeClr val="tx1"/>
              </a:solidFill>
              <a:latin typeface="+mn-lt"/>
              <a:ea typeface="+mn-ea"/>
              <a:cs typeface="+mn-cs"/>
            </a:endParaRPr>
          </a:p>
        </p:txBody>
      </p:sp>
      <p:sp>
        <p:nvSpPr>
          <p:cNvPr id="4" name="Dian numeron paikkamerkki 3">
            <a:extLst>
              <a:ext uri="{FF2B5EF4-FFF2-40B4-BE49-F238E27FC236}">
                <a16:creationId xmlns:a16="http://schemas.microsoft.com/office/drawing/2014/main" id="{3F9278CE-7DAE-1CC8-39F5-37F88B1A88FB}"/>
              </a:ext>
            </a:extLst>
          </p:cNvPr>
          <p:cNvSpPr>
            <a:spLocks noGrp="1"/>
          </p:cNvSpPr>
          <p:nvPr>
            <p:ph type="sldNum" sz="quarter" idx="5"/>
          </p:nvPr>
        </p:nvSpPr>
        <p:spPr/>
        <p:txBody>
          <a:bodyPr/>
          <a:lstStyle/>
          <a:p>
            <a:fld id="{A0D91C6A-36EF-456C-AC16-610E11E31D71}" type="slidenum">
              <a:rPr lang="en-US" smtClean="0"/>
              <a:t>24</a:t>
            </a:fld>
            <a:endParaRPr lang="en-US"/>
          </a:p>
        </p:txBody>
      </p:sp>
    </p:spTree>
    <p:extLst>
      <p:ext uri="{BB962C8B-B14F-4D97-AF65-F5344CB8AC3E}">
        <p14:creationId xmlns:p14="http://schemas.microsoft.com/office/powerpoint/2010/main" val="24941374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BD044F-4E7F-49B6-A2E3-48F958AE2F5E}"/>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22860163-7CDE-5C4E-7EA1-9AC9644A8AEE}"/>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B050940E-08F5-0FF5-C46D-CD4BD2888D05}"/>
              </a:ext>
            </a:extLst>
          </p:cNvPr>
          <p:cNvSpPr>
            <a:spLocks noGrp="1"/>
          </p:cNvSpPr>
          <p:nvPr>
            <p:ph type="body" idx="1"/>
          </p:nvPr>
        </p:nvSpPr>
        <p:spPr/>
        <p:txBody>
          <a:bodyPr/>
          <a:lstStyle/>
          <a:p>
            <a:r>
              <a:rPr lang="fi-FI" sz="1200" b="0" i="0" u="none" strike="noStrike" kern="1200" baseline="0" dirty="0">
                <a:solidFill>
                  <a:schemeClr val="tx1"/>
                </a:solidFill>
                <a:latin typeface="+mn-lt"/>
                <a:ea typeface="+mn-ea"/>
                <a:cs typeface="+mn-cs"/>
              </a:rPr>
              <a:t>Energiasiirtymälle kriittisten raaka-aineiden kasvava kysyntä on lisännyt malminetsintää, kaivostoimintaa ja tuulivoiman kehittämistä Saamenmaalla. Amnestyn ja Saamelaisneuvoston vuonna 2025 julkaisema raportti ”Just Transition </a:t>
            </a:r>
            <a:r>
              <a:rPr lang="fi-FI" sz="1200" b="0" i="0" u="none" strike="noStrike" kern="1200" baseline="0" dirty="0" err="1">
                <a:solidFill>
                  <a:schemeClr val="tx1"/>
                </a:solidFill>
                <a:latin typeface="+mn-lt"/>
                <a:ea typeface="+mn-ea"/>
                <a:cs typeface="+mn-cs"/>
              </a:rPr>
              <a:t>or</a:t>
            </a:r>
            <a:r>
              <a:rPr lang="fi-FI" sz="1200" b="0" i="0" u="none" strike="noStrike" kern="1200" baseline="0" dirty="0">
                <a:solidFill>
                  <a:schemeClr val="tx1"/>
                </a:solidFill>
                <a:latin typeface="+mn-lt"/>
                <a:ea typeface="+mn-ea"/>
                <a:cs typeface="+mn-cs"/>
              </a:rPr>
              <a:t> ‘Green </a:t>
            </a:r>
            <a:r>
              <a:rPr lang="fi-FI" sz="1200" b="0" i="0" u="none" strike="noStrike" kern="1200" baseline="0" dirty="0" err="1">
                <a:solidFill>
                  <a:schemeClr val="tx1"/>
                </a:solidFill>
                <a:latin typeface="+mn-lt"/>
                <a:ea typeface="+mn-ea"/>
                <a:cs typeface="+mn-cs"/>
              </a:rPr>
              <a:t>Colonialism</a:t>
            </a:r>
            <a:r>
              <a:rPr lang="fi-FI" sz="1200" b="0" i="0" u="none" strike="noStrike" kern="1200" baseline="0" dirty="0">
                <a:solidFill>
                  <a:schemeClr val="tx1"/>
                </a:solidFill>
                <a:latin typeface="+mn-lt"/>
                <a:ea typeface="+mn-ea"/>
                <a:cs typeface="+mn-cs"/>
              </a:rPr>
              <a:t>’?” osoittaa, että Suomen, Ruotsin ja Norjan lainsäädäntö ei turvaa saamelaisille alkuperäiskansana kuuluvia oikeuksia kun ”vihreän siirtymän” hankkeet uhkaavat heidän elinkeinojaan ja kulttuuriaan.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Raportti tarkastelee alkuperäiskansojen ennakkosuostumuksen (FPIC) toteutumista Suomessa, Ruotsissa ja Norjassa. Ennakkosuostumus tarkoittaa, että alkuperäiskansojen kanssa on neuvoteltava ja pyrittävä saamaan heiltä etukäteinen, vapaa ja tietoon perustuva suostumus ennen sellaisten hankkeiden hyväksymistä ja toimeenpanoa, jotka vaikuttavat merkittävästi alkuperäiskansojen elämään, kulttuuriin ja elinkeinoihin. Raportti osoittaa, että vaikka Suomen, Ruotsin ja Norjan lainsäädännöissä on eroja, yhdenkään valtion lainsäädäntö ei turvaa ennakkosuostumuksen toteutumista kansainvälisten standardien mukaisesti.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Riittämätön ja epäselvä lainsäädäntö johtaa usein vuosia kestäviin maankäyttökiistoihin ja hankaloittaa saamelaisten perinteisten elinkeinojen ja kulttuurin kehittämistä. Maankäyttöpaineisiin liittyvä epävarmuus on kuluttavaa ja vaikuttaa negatiivisesti saamelaisten terveyteen ja hyvinvointiin.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Raportti suosittaa, että Suomen, Ruotsin ja Norjan tulee kehittää lainsäädäntöään ennakkosuostumusta koskevien kansainvälisten normien mukaisesti. Valtioiden täytyy varmistaa, että laajamittaisia maankäyttöhankkeita ei suunnitella tai toteuteta saamelaisten perinteisillä alueilla ilman saamelaisten edustajilta saatua ennakkosuostumusta. </a:t>
            </a:r>
          </a:p>
        </p:txBody>
      </p:sp>
      <p:sp>
        <p:nvSpPr>
          <p:cNvPr id="4" name="Dian numeron paikkamerkki 3">
            <a:extLst>
              <a:ext uri="{FF2B5EF4-FFF2-40B4-BE49-F238E27FC236}">
                <a16:creationId xmlns:a16="http://schemas.microsoft.com/office/drawing/2014/main" id="{B15A4588-7D0E-7074-8216-5A2D9F1AC5F6}"/>
              </a:ext>
            </a:extLst>
          </p:cNvPr>
          <p:cNvSpPr>
            <a:spLocks noGrp="1"/>
          </p:cNvSpPr>
          <p:nvPr>
            <p:ph type="sldNum" sz="quarter" idx="5"/>
          </p:nvPr>
        </p:nvSpPr>
        <p:spPr/>
        <p:txBody>
          <a:bodyPr/>
          <a:lstStyle/>
          <a:p>
            <a:fld id="{A0D91C6A-36EF-456C-AC16-610E11E31D71}" type="slidenum">
              <a:rPr lang="en-US" smtClean="0"/>
              <a:t>25</a:t>
            </a:fld>
            <a:endParaRPr lang="en-US"/>
          </a:p>
        </p:txBody>
      </p:sp>
    </p:spTree>
    <p:extLst>
      <p:ext uri="{BB962C8B-B14F-4D97-AF65-F5344CB8AC3E}">
        <p14:creationId xmlns:p14="http://schemas.microsoft.com/office/powerpoint/2010/main" val="26805419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200" b="0" i="0" u="none" strike="noStrike" kern="1200" baseline="0" dirty="0">
                <a:solidFill>
                  <a:schemeClr val="tx1"/>
                </a:solidFill>
                <a:latin typeface="+mn-lt"/>
                <a:ea typeface="+mn-ea"/>
                <a:cs typeface="+mn-cs"/>
              </a:rPr>
              <a:t>Vesivoiman rakentaminen on vaikuttanut voimakkaasti saamelaisalueeseen ja -yhteisöihin jo vuosisadan ajan. Vesivoimaa alettiin rakentaa teollistumisen myötä Ruotsissa, Norjassa ja Suomessa, ja kaikkein kiihkeintä vesivoiman rakentaminen oli 1930-1970-luvuilla.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Vesivoiman rakentaminen on painottunut pohjoiseen, missä oli suuria jokia ja korkeuseroja. Esimerkiksi Ruotsissa vesivoima muodostaa lähes puolet sähköntuotannosta, ja siitä noin 80 % tuotetaan saamelaisalueella.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Vesivoimaloiden rakentaminen ja jokien säännöstely merkitsi valtavia muutoksia paikalliselle luonnolle, yhteisöille ja elinkeinoille. Kyliä ja porolaitumia hukutettiin säännöstelyaltaiden alle, porojen muuttoreitit katkesivat ja kulttuurimaisemat katosivat. Vesivoima on aiheuttanut merkittäviä vahinkoja poronhoidolle ja saamelaisten kulttuurille. </a:t>
            </a:r>
          </a:p>
          <a:p>
            <a:endParaRPr lang="en-US" sz="1200" b="1"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Lokan ja </a:t>
            </a:r>
            <a:r>
              <a:rPr lang="en-US" sz="1200" b="1" i="0" u="none" strike="noStrike" kern="1200" baseline="0" dirty="0" err="1">
                <a:solidFill>
                  <a:schemeClr val="tx1"/>
                </a:solidFill>
                <a:latin typeface="+mn-lt"/>
                <a:ea typeface="+mn-ea"/>
                <a:cs typeface="+mn-cs"/>
              </a:rPr>
              <a:t>Porttipahdan</a:t>
            </a:r>
            <a:r>
              <a:rPr lang="en-US" sz="1200" b="1" i="0" u="none" strike="noStrike" kern="1200" baseline="0" dirty="0">
                <a:solidFill>
                  <a:schemeClr val="tx1"/>
                </a:solidFill>
                <a:latin typeface="+mn-lt"/>
                <a:ea typeface="+mn-ea"/>
                <a:cs typeface="+mn-cs"/>
              </a:rPr>
              <a:t> </a:t>
            </a:r>
            <a:r>
              <a:rPr lang="en-US" sz="1200" b="1" i="0" u="none" strike="noStrike" kern="1200" baseline="0" dirty="0" err="1">
                <a:solidFill>
                  <a:schemeClr val="tx1"/>
                </a:solidFill>
                <a:latin typeface="+mn-lt"/>
                <a:ea typeface="+mn-ea"/>
                <a:cs typeface="+mn-cs"/>
              </a:rPr>
              <a:t>tekoaltaat</a:t>
            </a:r>
            <a:r>
              <a:rPr lang="en-US" sz="1200" b="1" i="0" u="none" strike="noStrike" kern="1200" baseline="0" dirty="0">
                <a:solidFill>
                  <a:schemeClr val="tx1"/>
                </a:solidFill>
                <a:latin typeface="+mn-lt"/>
                <a:ea typeface="+mn-ea"/>
                <a:cs typeface="+mn-cs"/>
              </a:rPr>
              <a:t> </a:t>
            </a:r>
            <a:endParaRPr lang="en-US"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Lokan ja Porttipahdan tekoaltaat rakennettiin 1960–1970-luvuilla osana Suomen mittavaa vesivoiman rakentamisohjelmaa. Hankkeesta vastasi suurelta osin valtion omistama vesivoimayhtiö Kemijoki OY.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Vuotson alueen saamelaiset menettivät Euroopan suurimpien tekoaltaiden alle kotinsa ja porolaitumensa. Yli 600 ihmistä -suomalaisia ja saamelaisia -joutui muuttamaan pois kotoaan ja kokonaisia kyliä jäi veden alle. Saamelaisille pakkomuutto ja maiden menetys merkitsi kulttuuri- ja kieliverkostojen rikkoutumista ja tuhoutumista.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Tekojärvien valmistuttua satoja poroja eksyi ja hukkui tekoaltaisiin. Poronhoidon taloudellinen kannattavuus alueella laski ja porojen laidunkierto muuttui. 1960-luvulla Lapin paliskunnassa siirryttiin pakon edessä perinteisestä tokkakuntakohtaisesta paimennuksesta paliskunnan yhteisen tokan paimennukseen, mikä rappeutti perinteisen saamelaisen poronhoitomallin. </a:t>
            </a:r>
          </a:p>
          <a:p>
            <a:endParaRPr lang="fi-FI"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u="none" strike="noStrike" kern="1200" baseline="0" dirty="0">
                <a:solidFill>
                  <a:schemeClr val="tx1"/>
                </a:solidFill>
                <a:latin typeface="+mn-lt"/>
                <a:ea typeface="+mn-ea"/>
                <a:cs typeface="+mn-cs"/>
              </a:rPr>
              <a:t>KUVA: </a:t>
            </a:r>
            <a:r>
              <a:rPr lang="fi-FI" sz="1200" i="1" dirty="0"/>
              <a:t>Puunrunkoja Porttipahdan tekoaltaan rannalla. Kuva vuodelta 1977.</a:t>
            </a:r>
            <a:endParaRPr lang="en-US" sz="1200" dirty="0"/>
          </a:p>
          <a:p>
            <a:endParaRPr lang="en-US" dirty="0"/>
          </a:p>
        </p:txBody>
      </p:sp>
      <p:sp>
        <p:nvSpPr>
          <p:cNvPr id="4" name="Dian numeron paikkamerkki 3"/>
          <p:cNvSpPr>
            <a:spLocks noGrp="1"/>
          </p:cNvSpPr>
          <p:nvPr>
            <p:ph type="sldNum" sz="quarter" idx="5"/>
          </p:nvPr>
        </p:nvSpPr>
        <p:spPr/>
        <p:txBody>
          <a:bodyPr/>
          <a:lstStyle/>
          <a:p>
            <a:fld id="{A0D91C6A-36EF-456C-AC16-610E11E31D71}" type="slidenum">
              <a:rPr lang="en-US" smtClean="0"/>
              <a:t>27</a:t>
            </a:fld>
            <a:endParaRPr lang="en-US"/>
          </a:p>
        </p:txBody>
      </p:sp>
    </p:spTree>
    <p:extLst>
      <p:ext uri="{BB962C8B-B14F-4D97-AF65-F5344CB8AC3E}">
        <p14:creationId xmlns:p14="http://schemas.microsoft.com/office/powerpoint/2010/main" val="23897456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09095-AB6C-1E86-AE70-DAC5F40BB0F5}"/>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36CC09F7-CDAA-7929-9CB5-CAC88F1C9C34}"/>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589DB6D7-628D-BF4D-BA49-63FBDCD2FCDC}"/>
              </a:ext>
            </a:extLst>
          </p:cNvPr>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Alta</a:t>
            </a:r>
            <a:r>
              <a:rPr lang="en-US" sz="1200" b="0" i="0" u="none" strike="noStrike" kern="1200" baseline="0" dirty="0">
                <a:solidFill>
                  <a:schemeClr val="tx1"/>
                </a:solidFill>
                <a:latin typeface="+mn-lt"/>
                <a:ea typeface="+mn-ea"/>
                <a:cs typeface="+mn-cs"/>
              </a:rPr>
              <a:t>-</a:t>
            </a:r>
            <a:r>
              <a:rPr lang="en-US" sz="1200" b="1" i="0" u="none" strike="noStrike" kern="1200" baseline="0" dirty="0" err="1">
                <a:solidFill>
                  <a:schemeClr val="tx1"/>
                </a:solidFill>
                <a:latin typeface="+mn-lt"/>
                <a:ea typeface="+mn-ea"/>
                <a:cs typeface="+mn-cs"/>
              </a:rPr>
              <a:t>joen</a:t>
            </a:r>
            <a:r>
              <a:rPr lang="en-US" sz="1200" b="1" i="0" u="none" strike="noStrike" kern="1200" baseline="0" dirty="0">
                <a:solidFill>
                  <a:schemeClr val="tx1"/>
                </a:solidFill>
                <a:latin typeface="+mn-lt"/>
                <a:ea typeface="+mn-ea"/>
                <a:cs typeface="+mn-cs"/>
              </a:rPr>
              <a:t> </a:t>
            </a:r>
            <a:r>
              <a:rPr lang="en-US" sz="1200" b="1" i="0" u="none" strike="noStrike" kern="1200" baseline="0" dirty="0" err="1">
                <a:solidFill>
                  <a:schemeClr val="tx1"/>
                </a:solidFill>
                <a:latin typeface="+mn-lt"/>
                <a:ea typeface="+mn-ea"/>
                <a:cs typeface="+mn-cs"/>
              </a:rPr>
              <a:t>säännöstely</a:t>
            </a:r>
            <a:r>
              <a:rPr lang="en-US" sz="1200" b="1" i="0" u="none" strike="noStrike" kern="1200" baseline="0" dirty="0">
                <a:solidFill>
                  <a:schemeClr val="tx1"/>
                </a:solidFill>
                <a:latin typeface="+mn-lt"/>
                <a:ea typeface="+mn-ea"/>
                <a:cs typeface="+mn-cs"/>
              </a:rPr>
              <a:t> </a:t>
            </a:r>
            <a:r>
              <a:rPr lang="en-US" sz="1200" b="1" i="0" u="none" strike="noStrike" kern="1200" baseline="0" dirty="0" err="1">
                <a:solidFill>
                  <a:schemeClr val="tx1"/>
                </a:solidFill>
                <a:latin typeface="+mn-lt"/>
                <a:ea typeface="+mn-ea"/>
                <a:cs typeface="+mn-cs"/>
              </a:rPr>
              <a:t>synnytti</a:t>
            </a:r>
            <a:r>
              <a:rPr lang="en-US" sz="1200" b="1" i="0" u="none" strike="noStrike" kern="1200" baseline="0" dirty="0">
                <a:solidFill>
                  <a:schemeClr val="tx1"/>
                </a:solidFill>
                <a:latin typeface="+mn-lt"/>
                <a:ea typeface="+mn-ea"/>
                <a:cs typeface="+mn-cs"/>
              </a:rPr>
              <a:t> </a:t>
            </a:r>
            <a:r>
              <a:rPr lang="en-US" sz="1200" b="1" i="0" u="none" strike="noStrike" kern="1200" baseline="0" dirty="0" err="1">
                <a:solidFill>
                  <a:schemeClr val="tx1"/>
                </a:solidFill>
                <a:latin typeface="+mn-lt"/>
                <a:ea typeface="+mn-ea"/>
                <a:cs typeface="+mn-cs"/>
              </a:rPr>
              <a:t>protestin</a:t>
            </a:r>
            <a:r>
              <a:rPr lang="en-US" sz="1200" b="1" i="0" u="none" strike="noStrike" kern="1200" baseline="0" dirty="0">
                <a:solidFill>
                  <a:schemeClr val="tx1"/>
                </a:solidFill>
                <a:latin typeface="+mn-lt"/>
                <a:ea typeface="+mn-ea"/>
                <a:cs typeface="+mn-cs"/>
              </a:rPr>
              <a:t> </a:t>
            </a:r>
            <a:endParaRPr lang="en-US" sz="1200" b="0" i="0" u="none" strike="noStrike" kern="1200" baseline="0" dirty="0">
              <a:solidFill>
                <a:schemeClr val="tx1"/>
              </a:solidFill>
              <a:latin typeface="+mn-lt"/>
              <a:ea typeface="+mn-ea"/>
              <a:cs typeface="+mn-cs"/>
            </a:endParaRP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Pohjois-Norjan Alta-jokeen alettiin suunnitella 1960-luvun lopulla vesivoimalaitosta, joka uhkasi hukuttaa alleen 500 asukkaan </a:t>
            </a:r>
            <a:r>
              <a:rPr lang="fi-FI" sz="1200" b="0" i="0" u="none" strike="noStrike" kern="1200" baseline="0" dirty="0" err="1">
                <a:solidFill>
                  <a:schemeClr val="tx1"/>
                </a:solidFill>
                <a:latin typeface="+mn-lt"/>
                <a:ea typeface="+mn-ea"/>
                <a:cs typeface="+mn-cs"/>
              </a:rPr>
              <a:t>Mázen</a:t>
            </a:r>
            <a:r>
              <a:rPr lang="fi-FI" sz="1200" b="0" i="0" u="none" strike="noStrike" kern="1200" baseline="0" dirty="0">
                <a:solidFill>
                  <a:schemeClr val="tx1"/>
                </a:solidFill>
                <a:latin typeface="+mn-lt"/>
                <a:ea typeface="+mn-ea"/>
                <a:cs typeface="+mn-cs"/>
              </a:rPr>
              <a:t> eli Maasin saamelaiskylän ja porojen laidunalueita. Sekä estää lohien nousun jokeen. Paikalliset saamelaiset vastustivat hanketta ja 1970-luvun lopulla protestit laajenivat saamelaisten ja luonnonsuojelijoiden muodostamaksi kansanliikkeeksi. </a:t>
            </a:r>
            <a:r>
              <a:rPr lang="fi-FI" sz="1200" b="0" i="0" u="none" strike="noStrike" kern="1200" baseline="0" dirty="0" err="1">
                <a:solidFill>
                  <a:schemeClr val="tx1"/>
                </a:solidFill>
                <a:latin typeface="+mn-lt"/>
                <a:ea typeface="+mn-ea"/>
                <a:cs typeface="+mn-cs"/>
              </a:rPr>
              <a:t>Altan</a:t>
            </a:r>
            <a:r>
              <a:rPr lang="fi-FI" sz="1200" b="0" i="0" u="none" strike="noStrike" kern="1200" baseline="0" dirty="0">
                <a:solidFill>
                  <a:schemeClr val="tx1"/>
                </a:solidFill>
                <a:latin typeface="+mn-lt"/>
                <a:ea typeface="+mn-ea"/>
                <a:cs typeface="+mn-cs"/>
              </a:rPr>
              <a:t> padolle johtavan tien rakentamista estämään syntyi satojen ihmisten protestileiri, jonka hävittämisestä tuli Norjan siihenastisen historian kallein poliisioperaatio.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Vaikka protestiliike hävisi ja vesivoimala lopulta aloitti toimintansa 1987, tapahtumat merkitsivät keskeistä käännekohtaa saamelaisten kamppailussa omien oikeuksiensa puolesta. Protestit nostivat saamelaisten itsetuntoa ja saamelaiset alkoivat vaatia voimakkaammin oikeuksiaan omien elinkeinojen ja kulttuurinsa puolesta. Alta-liike johti lopulta saamelaisten itsehallinnon eli saamelaiskäräjien syntymiseen Norjassa vuonna 1989, Ruotsissa 1993 ja Suomessa 1996. </a:t>
            </a:r>
          </a:p>
          <a:p>
            <a:endParaRPr lang="fi-FI"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KUVA: </a:t>
            </a:r>
            <a:r>
              <a:rPr lang="en-US" sz="1200" b="0" i="1" u="none" strike="noStrike" kern="1200" baseline="0" dirty="0" err="1">
                <a:solidFill>
                  <a:schemeClr val="tx1"/>
                </a:solidFill>
                <a:latin typeface="+mn-lt"/>
                <a:ea typeface="+mn-ea"/>
                <a:cs typeface="+mn-cs"/>
              </a:rPr>
              <a:t>Mielenosoittajia</a:t>
            </a:r>
            <a:r>
              <a:rPr lang="en-US" sz="1200" b="0" i="1" u="none" strike="noStrike" kern="1200" baseline="0" dirty="0">
                <a:solidFill>
                  <a:schemeClr val="tx1"/>
                </a:solidFill>
                <a:latin typeface="+mn-lt"/>
                <a:ea typeface="+mn-ea"/>
                <a:cs typeface="+mn-cs"/>
              </a:rPr>
              <a:t> </a:t>
            </a:r>
            <a:r>
              <a:rPr lang="en-US" sz="1200" b="0" i="1" u="none" strike="noStrike" kern="1200" baseline="0" dirty="0" err="1">
                <a:solidFill>
                  <a:schemeClr val="tx1"/>
                </a:solidFill>
                <a:latin typeface="+mn-lt"/>
                <a:ea typeface="+mn-ea"/>
                <a:cs typeface="+mn-cs"/>
              </a:rPr>
              <a:t>vastustamassa</a:t>
            </a:r>
            <a:r>
              <a:rPr lang="en-US" sz="1200" b="0" i="1" u="none" strike="noStrike" kern="1200" baseline="0" dirty="0">
                <a:solidFill>
                  <a:schemeClr val="tx1"/>
                </a:solidFill>
                <a:latin typeface="+mn-lt"/>
                <a:ea typeface="+mn-ea"/>
                <a:cs typeface="+mn-cs"/>
              </a:rPr>
              <a:t> Alta-</a:t>
            </a:r>
            <a:r>
              <a:rPr lang="en-US" sz="1200" b="0" i="1" u="none" strike="noStrike" kern="1200" baseline="0" dirty="0" err="1">
                <a:solidFill>
                  <a:schemeClr val="tx1"/>
                </a:solidFill>
                <a:latin typeface="+mn-lt"/>
                <a:ea typeface="+mn-ea"/>
                <a:cs typeface="+mn-cs"/>
              </a:rPr>
              <a:t>joen</a:t>
            </a:r>
            <a:r>
              <a:rPr lang="en-US" sz="1200" b="0" i="1" u="none" strike="noStrike" kern="1200" baseline="0" dirty="0">
                <a:solidFill>
                  <a:schemeClr val="tx1"/>
                </a:solidFill>
                <a:latin typeface="+mn-lt"/>
                <a:ea typeface="+mn-ea"/>
                <a:cs typeface="+mn-cs"/>
              </a:rPr>
              <a:t> </a:t>
            </a:r>
            <a:r>
              <a:rPr lang="en-US" sz="1200" b="0" i="1" u="none" strike="noStrike" kern="1200" baseline="0" dirty="0" err="1">
                <a:solidFill>
                  <a:schemeClr val="tx1"/>
                </a:solidFill>
                <a:latin typeface="+mn-lt"/>
                <a:ea typeface="+mn-ea"/>
                <a:cs typeface="+mn-cs"/>
              </a:rPr>
              <a:t>patoamista</a:t>
            </a:r>
            <a:r>
              <a:rPr lang="en-US" sz="1200" b="0" i="1" u="none" strike="noStrike" kern="1200" baseline="0" dirty="0">
                <a:solidFill>
                  <a:schemeClr val="tx1"/>
                </a:solidFill>
                <a:latin typeface="+mn-lt"/>
                <a:ea typeface="+mn-ea"/>
                <a:cs typeface="+mn-cs"/>
              </a:rPr>
              <a:t> </a:t>
            </a:r>
            <a:endParaRPr lang="en-US" dirty="0"/>
          </a:p>
        </p:txBody>
      </p:sp>
      <p:sp>
        <p:nvSpPr>
          <p:cNvPr id="4" name="Dian numeron paikkamerkki 3">
            <a:extLst>
              <a:ext uri="{FF2B5EF4-FFF2-40B4-BE49-F238E27FC236}">
                <a16:creationId xmlns:a16="http://schemas.microsoft.com/office/drawing/2014/main" id="{8F0F990B-B6FC-8B17-9564-4FDABE381229}"/>
              </a:ext>
            </a:extLst>
          </p:cNvPr>
          <p:cNvSpPr>
            <a:spLocks noGrp="1"/>
          </p:cNvSpPr>
          <p:nvPr>
            <p:ph type="sldNum" sz="quarter" idx="5"/>
          </p:nvPr>
        </p:nvSpPr>
        <p:spPr/>
        <p:txBody>
          <a:bodyPr/>
          <a:lstStyle/>
          <a:p>
            <a:fld id="{A0D91C6A-36EF-456C-AC16-610E11E31D71}" type="slidenum">
              <a:rPr lang="en-US" smtClean="0"/>
              <a:t>28</a:t>
            </a:fld>
            <a:endParaRPr lang="en-US"/>
          </a:p>
        </p:txBody>
      </p:sp>
    </p:spTree>
    <p:extLst>
      <p:ext uri="{BB962C8B-B14F-4D97-AF65-F5344CB8AC3E}">
        <p14:creationId xmlns:p14="http://schemas.microsoft.com/office/powerpoint/2010/main" val="947615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C489F-C9AD-26B1-D4E7-06900C796D30}"/>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E0CEB017-4DA3-76AB-A2BA-DA94D21EEE41}"/>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3F59F02E-37F0-950C-AFDE-72632627C75A}"/>
              </a:ext>
            </a:extLst>
          </p:cNvPr>
          <p:cNvSpPr>
            <a:spLocks noGrp="1"/>
          </p:cNvSpPr>
          <p:nvPr>
            <p:ph type="body" idx="1"/>
          </p:nvPr>
        </p:nvSpPr>
        <p:spPr/>
        <p:txBody>
          <a:bodyPr/>
          <a:lstStyle/>
          <a:p>
            <a:r>
              <a:rPr lang="fi-FI" sz="1200" b="0" i="0" u="none" strike="noStrike" kern="1200" baseline="0" dirty="0">
                <a:solidFill>
                  <a:schemeClr val="tx1"/>
                </a:solidFill>
                <a:latin typeface="+mn-lt"/>
                <a:ea typeface="+mn-ea"/>
                <a:cs typeface="+mn-cs"/>
              </a:rPr>
              <a:t>Saamenmaan metsät ovat elintärkeitä uhanalaisille, vanhoista metsistä riippuvaisille lajeille sekä saamelaiskulttuurille ja elinkeinoille. Saamelaisten vapaaseen laidunnukseen pohjaava poronhoito tukeutuu talvella vanhojen metsien tarjoamiin jäkäliin ja luppoihin ja naavoihin. Tällaista ravintoa poroille löytyy hyvin vähän talousmetsistä.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Teolliset metsähakkuut Saamenmaan metsissä alkoivat sotien jälkeen. Tätä ennen metsistä oli kaadettu puuta mm. rakennus- ja polttopuiksi. Metsien kaataminen teollisuuden tarpeisiin tarkoitti usein laajoja avohakkuita. 1950-luvulta aina tähän päivään saakka teolliset hakkuut ovat jatkuvasti pienentäneet ja pirstoneet porojen metsälaitumia.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Puut kasvavat pohjoisessa hitaammin kuin etelässä, joten esimerkiksi 1950-ja 1960-luvuilla hakattujen metsien tilalle istutettu tai kasvanut puusto on vasta nuorta. Lajistoltaan nämä hakattujen metsien tilalle kasvaneet talousmetsät eivät vastaa lainkaan niitä vanhoja luppometsiä, jotka alueelta on kaadettu.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Metsätalous on aiheuttanut merkittävää haittaa saamelaiselle poronhoidolle. Hakkuut ovat tuhonneet porojen metsälaitumia ja laidunalueiden menetys puolestaan pakottanut saamelaisia poroelinkeinon supistamiseen tai lopettamiseen.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Suomessa saamelaisten totuus- ja sovintokomissio on suosittanut vuonna 2025 julkaistussa loppuraportissaan, että saamelaisten kotiseutualueen jäljellä olevat valtion vanhat metsät tulisi suojella hakkuilta. </a:t>
            </a:r>
            <a:endParaRPr lang="en-US" dirty="0"/>
          </a:p>
        </p:txBody>
      </p:sp>
      <p:sp>
        <p:nvSpPr>
          <p:cNvPr id="4" name="Dian numeron paikkamerkki 3">
            <a:extLst>
              <a:ext uri="{FF2B5EF4-FFF2-40B4-BE49-F238E27FC236}">
                <a16:creationId xmlns:a16="http://schemas.microsoft.com/office/drawing/2014/main" id="{BB350346-FAAE-EE9C-2D54-73C4B3AE1ED5}"/>
              </a:ext>
            </a:extLst>
          </p:cNvPr>
          <p:cNvSpPr>
            <a:spLocks noGrp="1"/>
          </p:cNvSpPr>
          <p:nvPr>
            <p:ph type="sldNum" sz="quarter" idx="5"/>
          </p:nvPr>
        </p:nvSpPr>
        <p:spPr/>
        <p:txBody>
          <a:bodyPr/>
          <a:lstStyle/>
          <a:p>
            <a:fld id="{A0D91C6A-36EF-456C-AC16-610E11E31D71}" type="slidenum">
              <a:rPr lang="en-US" smtClean="0"/>
              <a:t>29</a:t>
            </a:fld>
            <a:endParaRPr lang="en-US"/>
          </a:p>
        </p:txBody>
      </p:sp>
    </p:spTree>
    <p:extLst>
      <p:ext uri="{BB962C8B-B14F-4D97-AF65-F5344CB8AC3E}">
        <p14:creationId xmlns:p14="http://schemas.microsoft.com/office/powerpoint/2010/main" val="41513830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25F28-5C51-B533-F0AD-D126367955B0}"/>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FB4BA5F3-C78D-8247-DBCC-2D04C6936212}"/>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0F13F5A6-3E43-C201-7DB4-AC1DECE08035}"/>
              </a:ext>
            </a:extLst>
          </p:cNvPr>
          <p:cNvSpPr>
            <a:spLocks noGrp="1"/>
          </p:cNvSpPr>
          <p:nvPr>
            <p:ph type="body" idx="1"/>
          </p:nvPr>
        </p:nvSpPr>
        <p:spPr/>
        <p:txBody>
          <a:bodyPr/>
          <a:lstStyle/>
          <a:p>
            <a:r>
              <a:rPr lang="fi-FI" sz="1200" b="0" i="0" u="none" strike="noStrike" kern="1200" baseline="0" dirty="0">
                <a:solidFill>
                  <a:schemeClr val="tx1"/>
                </a:solidFill>
                <a:latin typeface="+mn-lt"/>
                <a:ea typeface="+mn-ea"/>
                <a:cs typeface="+mn-cs"/>
              </a:rPr>
              <a:t>Pohjoisen maisemiin suuntautuva matkailu käynnistyi 1900-luvun alussa, mutta matkailijamäärät alkoivat kasvaa huomattavasti sotien jälkeen. 1960-ja 1970-luvuilla syntyi varsinainen massaturismi, ja myös perinteiselle saamelaisalueelle perustettiin </a:t>
            </a:r>
            <a:r>
              <a:rPr lang="fi-FI" sz="1200" b="0" i="0" u="none" strike="noStrike" kern="1200" baseline="0" dirty="0" err="1">
                <a:solidFill>
                  <a:schemeClr val="tx1"/>
                </a:solidFill>
                <a:latin typeface="+mn-lt"/>
                <a:ea typeface="+mn-ea"/>
                <a:cs typeface="+mn-cs"/>
              </a:rPr>
              <a:t>hiihto-ja</a:t>
            </a:r>
            <a:r>
              <a:rPr lang="fi-FI" sz="1200" b="0" i="0" u="none" strike="noStrike" kern="1200" baseline="0" dirty="0">
                <a:solidFill>
                  <a:schemeClr val="tx1"/>
                </a:solidFill>
                <a:latin typeface="+mn-lt"/>
                <a:ea typeface="+mn-ea"/>
                <a:cs typeface="+mn-cs"/>
              </a:rPr>
              <a:t> laskettelukeskuksia sekä hotelleja. Nykyisin “Lappi” on erittäin suosittu turistikohde, jonne suuntaa miljoonia matkailijoita joka vuosi. Monet suositut matkailukeskukset, kuten Ruotsissa </a:t>
            </a:r>
            <a:r>
              <a:rPr lang="fi-FI" sz="1200" b="0" i="0" u="none" strike="noStrike" kern="1200" baseline="0" dirty="0" err="1">
                <a:solidFill>
                  <a:schemeClr val="tx1"/>
                </a:solidFill>
                <a:latin typeface="+mn-lt"/>
                <a:ea typeface="+mn-ea"/>
                <a:cs typeface="+mn-cs"/>
              </a:rPr>
              <a:t>Åre</a:t>
            </a:r>
            <a:r>
              <a:rPr lang="fi-FI" sz="1200" b="0" i="0" u="none" strike="noStrike" kern="1200" baseline="0" dirty="0">
                <a:solidFill>
                  <a:schemeClr val="tx1"/>
                </a:solidFill>
                <a:latin typeface="+mn-lt"/>
                <a:ea typeface="+mn-ea"/>
                <a:cs typeface="+mn-cs"/>
              </a:rPr>
              <a:t> ja Suomessa Saariselkä, sijaitsevat perinteisillä saamelaisalueilla.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Matkailusta on muodostunut merkittävä elinkeino Suomen, Ruotsin ja Norjan pohjoisosissa ja myös monet saamelaiset saavat tuloja matkailusta. Toisaalta matkailun kasvu saamelaisten kotiseutualueella luo paineita perinteisille elinkeinoille ja kulttuurille. Matkailun tarpeet, kuten hotellien ja mökkikylien rakentaminen sekä erilaiset turisteille suunnatut aktiviteetit, kuten moottorikelkkasafarit ja koiravaljakkoajelut, kilpailevat samoista maa-alueista poronhoidon, kalastuksen ja metsästyksen kanssa. </a:t>
            </a:r>
          </a:p>
          <a:p>
            <a:endParaRPr lang="fi-FI"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u="none" strike="noStrike" kern="1200" baseline="0" dirty="0">
                <a:solidFill>
                  <a:schemeClr val="tx1"/>
                </a:solidFill>
                <a:latin typeface="+mn-lt"/>
                <a:ea typeface="+mn-ea"/>
                <a:cs typeface="+mn-cs"/>
              </a:rPr>
              <a:t>KUVA: </a:t>
            </a:r>
            <a:r>
              <a:rPr lang="en-US" sz="1200" i="1" dirty="0" err="1"/>
              <a:t>Matkailijoille</a:t>
            </a:r>
            <a:r>
              <a:rPr lang="en-US" sz="1200" i="1" dirty="0"/>
              <a:t> </a:t>
            </a:r>
            <a:r>
              <a:rPr lang="en-US" sz="1200" i="1" dirty="0" err="1"/>
              <a:t>järjestetty</a:t>
            </a:r>
            <a:r>
              <a:rPr lang="en-US" sz="1200" i="1" dirty="0"/>
              <a:t> </a:t>
            </a:r>
            <a:r>
              <a:rPr lang="en-US" sz="1200" i="1" dirty="0" err="1"/>
              <a:t>porosafari</a:t>
            </a:r>
            <a:r>
              <a:rPr lang="en-US" sz="1200" i="1" dirty="0"/>
              <a:t> </a:t>
            </a:r>
            <a:r>
              <a:rPr lang="en-US" sz="1200" i="1" dirty="0" err="1"/>
              <a:t>Pohjois-Suomessa</a:t>
            </a:r>
            <a:r>
              <a:rPr lang="en-US" sz="1200" i="1" dirty="0"/>
              <a:t>.</a:t>
            </a:r>
            <a:endParaRPr lang="en-US" sz="1200" dirty="0"/>
          </a:p>
          <a:p>
            <a:endParaRPr lang="en-US" dirty="0"/>
          </a:p>
        </p:txBody>
      </p:sp>
      <p:sp>
        <p:nvSpPr>
          <p:cNvPr id="4" name="Dian numeron paikkamerkki 3">
            <a:extLst>
              <a:ext uri="{FF2B5EF4-FFF2-40B4-BE49-F238E27FC236}">
                <a16:creationId xmlns:a16="http://schemas.microsoft.com/office/drawing/2014/main" id="{0B7FC66A-9D80-3B3F-E55E-3058E8867C68}"/>
              </a:ext>
            </a:extLst>
          </p:cNvPr>
          <p:cNvSpPr>
            <a:spLocks noGrp="1"/>
          </p:cNvSpPr>
          <p:nvPr>
            <p:ph type="sldNum" sz="quarter" idx="5"/>
          </p:nvPr>
        </p:nvSpPr>
        <p:spPr/>
        <p:txBody>
          <a:bodyPr/>
          <a:lstStyle/>
          <a:p>
            <a:fld id="{A0D91C6A-36EF-456C-AC16-610E11E31D71}" type="slidenum">
              <a:rPr lang="en-US" smtClean="0"/>
              <a:t>30</a:t>
            </a:fld>
            <a:endParaRPr lang="en-US"/>
          </a:p>
        </p:txBody>
      </p:sp>
    </p:spTree>
    <p:extLst>
      <p:ext uri="{BB962C8B-B14F-4D97-AF65-F5344CB8AC3E}">
        <p14:creationId xmlns:p14="http://schemas.microsoft.com/office/powerpoint/2010/main" val="12966728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A54AA-4DA0-83BD-1F25-CF6B405E3193}"/>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9593FB0D-97B3-EA19-F6A8-7444A9C96729}"/>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994F8326-42AD-1911-7429-B38ADD0017A6}"/>
              </a:ext>
            </a:extLst>
          </p:cNvPr>
          <p:cNvSpPr>
            <a:spLocks noGrp="1"/>
          </p:cNvSpPr>
          <p:nvPr>
            <p:ph type="body" idx="1"/>
          </p:nvPr>
        </p:nvSpPr>
        <p:spPr/>
        <p:txBody>
          <a:bodyPr/>
          <a:lstStyle/>
          <a:p>
            <a:r>
              <a:rPr lang="fi-FI" sz="1200" b="0" i="0" u="none" strike="noStrike" kern="1200" baseline="0" dirty="0">
                <a:solidFill>
                  <a:schemeClr val="tx1"/>
                </a:solidFill>
                <a:latin typeface="+mn-lt"/>
                <a:ea typeface="+mn-ea"/>
                <a:cs typeface="+mn-cs"/>
              </a:rPr>
              <a:t>Valtiot kiinnostuivat jo varhain pohjoisen mineraalivaroista, ja ensimmäiset kaivokset Saamenmaalla perustettiin Pohjois-Ruotsiin jo 1600-luvuilla. Teollistumisen myötä kaivostoiminta laajeni ja 1900–1800-lukujen taitteessa Kiirunaan (</a:t>
            </a:r>
            <a:r>
              <a:rPr lang="fi-FI" sz="1200" b="0" i="0" u="none" strike="noStrike" kern="1200" baseline="0" dirty="0" err="1">
                <a:solidFill>
                  <a:schemeClr val="tx1"/>
                </a:solidFill>
                <a:latin typeface="+mn-lt"/>
                <a:ea typeface="+mn-ea"/>
                <a:cs typeface="+mn-cs"/>
              </a:rPr>
              <a:t>Giron</a:t>
            </a:r>
            <a:r>
              <a:rPr lang="fi-FI" sz="1200" b="0" i="0" u="none" strike="noStrike" kern="1200" baseline="0" dirty="0">
                <a:solidFill>
                  <a:schemeClr val="tx1"/>
                </a:solidFill>
                <a:latin typeface="+mn-lt"/>
                <a:ea typeface="+mn-ea"/>
                <a:cs typeface="+mn-cs"/>
              </a:rPr>
              <a:t>) ja Jällivaaraan (</a:t>
            </a:r>
            <a:r>
              <a:rPr lang="fi-FI" sz="1200" b="0" i="0" u="none" strike="noStrike" kern="1200" baseline="0" dirty="0" err="1">
                <a:solidFill>
                  <a:schemeClr val="tx1"/>
                </a:solidFill>
                <a:latin typeface="+mn-lt"/>
                <a:ea typeface="+mn-ea"/>
                <a:cs typeface="+mn-cs"/>
              </a:rPr>
              <a:t>Váhčir</a:t>
            </a:r>
            <a:r>
              <a:rPr lang="fi-FI" sz="1200" b="0" i="0" u="none" strike="noStrike" kern="1200" baseline="0" dirty="0">
                <a:solidFill>
                  <a:schemeClr val="tx1"/>
                </a:solidFill>
                <a:latin typeface="+mn-lt"/>
                <a:ea typeface="+mn-ea"/>
                <a:cs typeface="+mn-cs"/>
              </a:rPr>
              <a:t>) perustettiin rautamalmikaivokset. Nämä kaivokset ovat, jotka ovat yhä toiminnassa ja ne ovat Euroopan suurimpia rautamalmikaivoksia.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Kaivosten myötä uudisasutus alkoi levitä pohjoiseen. Saamelaisille kaivokset merkitsivät itsehallinnon ja laidunmaiden menetystä, porojen muuttoreittien katkeamista ja usein myös pakkomuuttoja kaivoshankkeiden tieltä.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2000-luvun alussa Pohjoismaissa koettiin viimeisin kaivosbuumi, kun metallien maailmanmarkkinahinnat nousivat. Tämä johti kymmeniin uusiin malminetsintälupiin ja useisiin uusiin kaivoshankkeisiin saamelaisalueella. </a:t>
            </a:r>
          </a:p>
          <a:p>
            <a:endParaRPr lang="en-US" sz="1200" b="1" i="0" u="none" strike="noStrike" kern="1200" baseline="0" dirty="0">
              <a:solidFill>
                <a:schemeClr val="tx1"/>
              </a:solidFill>
              <a:latin typeface="+mn-lt"/>
              <a:ea typeface="+mn-ea"/>
              <a:cs typeface="+mn-cs"/>
            </a:endParaRPr>
          </a:p>
          <a:p>
            <a:r>
              <a:rPr lang="en-US" sz="1200" b="1" i="0" u="none" strike="noStrike" kern="1200" baseline="0" dirty="0" err="1">
                <a:solidFill>
                  <a:schemeClr val="tx1"/>
                </a:solidFill>
                <a:latin typeface="+mn-lt"/>
                <a:ea typeface="+mn-ea"/>
                <a:cs typeface="+mn-cs"/>
              </a:rPr>
              <a:t>Esimerkkejä</a:t>
            </a:r>
            <a:r>
              <a:rPr lang="en-US" sz="1200" b="1" i="0" u="none" strike="noStrike" kern="1200" baseline="0" dirty="0">
                <a:solidFill>
                  <a:schemeClr val="tx1"/>
                </a:solidFill>
                <a:latin typeface="+mn-lt"/>
                <a:ea typeface="+mn-ea"/>
                <a:cs typeface="+mn-cs"/>
              </a:rPr>
              <a:t> </a:t>
            </a:r>
            <a:r>
              <a:rPr lang="en-US" sz="1200" b="1" i="0" u="none" strike="noStrike" kern="1200" baseline="0" dirty="0" err="1">
                <a:solidFill>
                  <a:schemeClr val="tx1"/>
                </a:solidFill>
                <a:latin typeface="+mn-lt"/>
                <a:ea typeface="+mn-ea"/>
                <a:cs typeface="+mn-cs"/>
              </a:rPr>
              <a:t>kiistanalaisista</a:t>
            </a:r>
            <a:r>
              <a:rPr lang="en-US" sz="1200" b="1" i="0" u="none" strike="noStrike" kern="1200" baseline="0" dirty="0">
                <a:solidFill>
                  <a:schemeClr val="tx1"/>
                </a:solidFill>
                <a:latin typeface="+mn-lt"/>
                <a:ea typeface="+mn-ea"/>
                <a:cs typeface="+mn-cs"/>
              </a:rPr>
              <a:t> </a:t>
            </a:r>
            <a:r>
              <a:rPr lang="en-US" sz="1200" b="1" i="0" u="none" strike="noStrike" kern="1200" baseline="0" dirty="0" err="1">
                <a:solidFill>
                  <a:schemeClr val="tx1"/>
                </a:solidFill>
                <a:latin typeface="+mn-lt"/>
                <a:ea typeface="+mn-ea"/>
                <a:cs typeface="+mn-cs"/>
              </a:rPr>
              <a:t>hankkeista</a:t>
            </a:r>
            <a:r>
              <a:rPr lang="en-US" sz="1200" b="1" i="0" u="none" strike="noStrike" kern="1200" baseline="0" dirty="0">
                <a:solidFill>
                  <a:schemeClr val="tx1"/>
                </a:solidFill>
                <a:latin typeface="+mn-lt"/>
                <a:ea typeface="+mn-ea"/>
                <a:cs typeface="+mn-cs"/>
              </a:rPr>
              <a:t>: </a:t>
            </a:r>
            <a:endParaRPr lang="en-US" sz="1200" b="0" i="0" u="none" strike="noStrike" kern="1200" baseline="0" dirty="0">
              <a:solidFill>
                <a:schemeClr val="tx1"/>
              </a:solidFill>
              <a:latin typeface="+mn-lt"/>
              <a:ea typeface="+mn-ea"/>
              <a:cs typeface="+mn-cs"/>
            </a:endParaRPr>
          </a:p>
          <a:p>
            <a:pPr marL="171450" indent="-171450">
              <a:buFont typeface="Arial" panose="020B0604020202020204" pitchFamily="34" charset="0"/>
              <a:buChar char="•"/>
            </a:pPr>
            <a:r>
              <a:rPr lang="fi-FI" sz="1200" b="1" i="0" u="none" strike="noStrike" kern="1200" baseline="0" dirty="0">
                <a:solidFill>
                  <a:schemeClr val="tx1"/>
                </a:solidFill>
                <a:latin typeface="+mn-lt"/>
                <a:ea typeface="+mn-ea"/>
                <a:cs typeface="+mn-cs"/>
              </a:rPr>
              <a:t>Ruotsi</a:t>
            </a:r>
            <a:r>
              <a:rPr lang="fi-FI" sz="1200" b="0" i="0" u="none" strike="noStrike" kern="1200" baseline="0" dirty="0">
                <a:solidFill>
                  <a:schemeClr val="tx1"/>
                </a:solidFill>
                <a:latin typeface="+mn-lt"/>
                <a:ea typeface="+mn-ea"/>
                <a:cs typeface="+mn-cs"/>
              </a:rPr>
              <a:t>: Brittiläinen kaivosyhtiö </a:t>
            </a:r>
            <a:r>
              <a:rPr lang="fi-FI" sz="1200" b="0" i="0" u="none" strike="noStrike" kern="1200" baseline="0" dirty="0" err="1">
                <a:solidFill>
                  <a:schemeClr val="tx1"/>
                </a:solidFill>
                <a:latin typeface="+mn-lt"/>
                <a:ea typeface="+mn-ea"/>
                <a:cs typeface="+mn-cs"/>
              </a:rPr>
              <a:t>Beowulf</a:t>
            </a:r>
            <a:r>
              <a:rPr lang="fi-FI" sz="1200" b="0" i="0" u="none" strike="noStrike" kern="1200" baseline="0" dirty="0">
                <a:solidFill>
                  <a:schemeClr val="tx1"/>
                </a:solidFill>
                <a:latin typeface="+mn-lt"/>
                <a:ea typeface="+mn-ea"/>
                <a:cs typeface="+mn-cs"/>
              </a:rPr>
              <a:t> Mining valmistelee rautamalmin avolouhoksen perustamista </a:t>
            </a:r>
            <a:r>
              <a:rPr lang="fi-FI" sz="1200" b="0" i="0" u="none" strike="noStrike" kern="1200" baseline="0" dirty="0" err="1">
                <a:solidFill>
                  <a:schemeClr val="tx1"/>
                </a:solidFill>
                <a:latin typeface="+mn-lt"/>
                <a:ea typeface="+mn-ea"/>
                <a:cs typeface="+mn-cs"/>
              </a:rPr>
              <a:t>Kallakiin</a:t>
            </a:r>
            <a:r>
              <a:rPr lang="fi-FI" sz="1200" b="0" i="0" u="none" strike="noStrike" kern="1200" baseline="0" dirty="0">
                <a:solidFill>
                  <a:schemeClr val="tx1"/>
                </a:solidFill>
                <a:latin typeface="+mn-lt"/>
                <a:ea typeface="+mn-ea"/>
                <a:cs typeface="+mn-cs"/>
              </a:rPr>
              <a:t> (</a:t>
            </a:r>
            <a:r>
              <a:rPr lang="fi-FI" sz="1200" b="0" i="0" u="none" strike="noStrike" kern="1200" baseline="0" dirty="0" err="1">
                <a:solidFill>
                  <a:schemeClr val="tx1"/>
                </a:solidFill>
                <a:latin typeface="+mn-lt"/>
                <a:ea typeface="+mn-ea"/>
                <a:cs typeface="+mn-cs"/>
              </a:rPr>
              <a:t>Gállok</a:t>
            </a:r>
            <a:r>
              <a:rPr lang="fi-FI" sz="1200" b="0" i="0" u="none" strike="noStrike" kern="1200" baseline="0" dirty="0">
                <a:solidFill>
                  <a:schemeClr val="tx1"/>
                </a:solidFill>
                <a:latin typeface="+mn-lt"/>
                <a:ea typeface="+mn-ea"/>
                <a:cs typeface="+mn-cs"/>
              </a:rPr>
              <a:t>), </a:t>
            </a:r>
            <a:r>
              <a:rPr lang="fi-FI" sz="1200" b="0" i="0" u="none" strike="noStrike" kern="1200" baseline="0" dirty="0" err="1">
                <a:solidFill>
                  <a:schemeClr val="tx1"/>
                </a:solidFill>
                <a:latin typeface="+mn-lt"/>
                <a:ea typeface="+mn-ea"/>
                <a:cs typeface="+mn-cs"/>
              </a:rPr>
              <a:t>Jokkmokkin</a:t>
            </a:r>
            <a:r>
              <a:rPr lang="fi-FI" sz="1200" b="0" i="0" u="none" strike="noStrike" kern="1200" baseline="0" dirty="0">
                <a:solidFill>
                  <a:schemeClr val="tx1"/>
                </a:solidFill>
                <a:latin typeface="+mn-lt"/>
                <a:ea typeface="+mn-ea"/>
                <a:cs typeface="+mn-cs"/>
              </a:rPr>
              <a:t> kuntaan saamelaisten laajasta vastustuksesta huolimatta. </a:t>
            </a:r>
          </a:p>
          <a:p>
            <a:pPr marL="171450" indent="-171450">
              <a:buFont typeface="Arial" panose="020B0604020202020204" pitchFamily="34" charset="0"/>
              <a:buChar char="•"/>
            </a:pPr>
            <a:r>
              <a:rPr lang="fi-FI" sz="1200" b="1" i="0" u="none" strike="noStrike" kern="1200" baseline="0" dirty="0">
                <a:solidFill>
                  <a:schemeClr val="tx1"/>
                </a:solidFill>
                <a:latin typeface="+mn-lt"/>
                <a:ea typeface="+mn-ea"/>
                <a:cs typeface="+mn-cs"/>
              </a:rPr>
              <a:t>Norja:</a:t>
            </a:r>
            <a:r>
              <a:rPr lang="fi-FI" sz="1200" b="0" i="0" u="none" strike="noStrike" kern="1200" baseline="0" dirty="0">
                <a:solidFill>
                  <a:schemeClr val="tx1"/>
                </a:solidFill>
                <a:latin typeface="+mn-lt"/>
                <a:ea typeface="+mn-ea"/>
                <a:cs typeface="+mn-cs"/>
              </a:rPr>
              <a:t> </a:t>
            </a:r>
            <a:r>
              <a:rPr lang="fi-FI" sz="1200" b="0" i="0" u="none" strike="noStrike" kern="1200" baseline="0" dirty="0" err="1">
                <a:solidFill>
                  <a:schemeClr val="tx1"/>
                </a:solidFill>
                <a:latin typeface="+mn-lt"/>
                <a:ea typeface="+mn-ea"/>
                <a:cs typeface="+mn-cs"/>
              </a:rPr>
              <a:t>Hammerfestin</a:t>
            </a:r>
            <a:r>
              <a:rPr lang="fi-FI" sz="1200" b="0" i="0" u="none" strike="noStrike" kern="1200" baseline="0" dirty="0">
                <a:solidFill>
                  <a:schemeClr val="tx1"/>
                </a:solidFill>
                <a:latin typeface="+mn-lt"/>
                <a:ea typeface="+mn-ea"/>
                <a:cs typeface="+mn-cs"/>
              </a:rPr>
              <a:t> </a:t>
            </a:r>
            <a:r>
              <a:rPr lang="fi-FI" sz="1200" b="0" i="0" u="none" strike="noStrike" kern="1200" baseline="0" dirty="0" err="1">
                <a:solidFill>
                  <a:schemeClr val="tx1"/>
                </a:solidFill>
                <a:latin typeface="+mn-lt"/>
                <a:ea typeface="+mn-ea"/>
                <a:cs typeface="+mn-cs"/>
              </a:rPr>
              <a:t>Repparfjordissa</a:t>
            </a:r>
            <a:r>
              <a:rPr lang="fi-FI" sz="1200" b="0" i="0" u="none" strike="noStrike" kern="1200" baseline="0" dirty="0">
                <a:solidFill>
                  <a:schemeClr val="tx1"/>
                </a:solidFill>
                <a:latin typeface="+mn-lt"/>
                <a:ea typeface="+mn-ea"/>
                <a:cs typeface="+mn-cs"/>
              </a:rPr>
              <a:t> kaivosyhtiö </a:t>
            </a:r>
            <a:r>
              <a:rPr lang="fi-FI" sz="1200" b="0" i="0" u="none" strike="noStrike" kern="1200" baseline="0" dirty="0" err="1">
                <a:solidFill>
                  <a:schemeClr val="tx1"/>
                </a:solidFill>
                <a:latin typeface="+mn-lt"/>
                <a:ea typeface="+mn-ea"/>
                <a:cs typeface="+mn-cs"/>
              </a:rPr>
              <a:t>Nussir</a:t>
            </a:r>
            <a:r>
              <a:rPr lang="fi-FI" sz="1200" b="0" i="0" u="none" strike="noStrike" kern="1200" baseline="0" dirty="0">
                <a:solidFill>
                  <a:schemeClr val="tx1"/>
                </a:solidFill>
                <a:latin typeface="+mn-lt"/>
                <a:ea typeface="+mn-ea"/>
                <a:cs typeface="+mn-cs"/>
              </a:rPr>
              <a:t> ASA / </a:t>
            </a:r>
            <a:r>
              <a:rPr lang="fi-FI" sz="1200" b="0" i="0" u="none" strike="noStrike" kern="1200" baseline="0" dirty="0" err="1">
                <a:solidFill>
                  <a:schemeClr val="tx1"/>
                </a:solidFill>
                <a:latin typeface="+mn-lt"/>
                <a:ea typeface="+mn-ea"/>
                <a:cs typeface="+mn-cs"/>
              </a:rPr>
              <a:t>Bluemoon</a:t>
            </a:r>
            <a:r>
              <a:rPr lang="fi-FI" sz="1200" b="0" i="0" u="none" strike="noStrike" kern="1200" baseline="0" dirty="0">
                <a:solidFill>
                  <a:schemeClr val="tx1"/>
                </a:solidFill>
                <a:latin typeface="+mn-lt"/>
                <a:ea typeface="+mn-ea"/>
                <a:cs typeface="+mn-cs"/>
              </a:rPr>
              <a:t> </a:t>
            </a:r>
            <a:r>
              <a:rPr lang="fi-FI" sz="1200" b="0" i="0" u="none" strike="noStrike" kern="1200" baseline="0" dirty="0" err="1">
                <a:solidFill>
                  <a:schemeClr val="tx1"/>
                </a:solidFill>
                <a:latin typeface="+mn-lt"/>
                <a:ea typeface="+mn-ea"/>
                <a:cs typeface="+mn-cs"/>
              </a:rPr>
              <a:t>Metals</a:t>
            </a:r>
            <a:r>
              <a:rPr lang="fi-FI" sz="1200" b="0" i="0" u="none" strike="noStrike" kern="1200" baseline="0" dirty="0">
                <a:solidFill>
                  <a:schemeClr val="tx1"/>
                </a:solidFill>
                <a:latin typeface="+mn-lt"/>
                <a:ea typeface="+mn-ea"/>
                <a:cs typeface="+mn-cs"/>
              </a:rPr>
              <a:t> suunnittelee kuparikaivoksen avaamista. Hanke on kohdannut laajaa vastustusta, sillä yhtiö aikoo kaataa 30 miljoonaa tonnia kaivosjätettä </a:t>
            </a:r>
            <a:r>
              <a:rPr lang="fi-FI" sz="1200" b="0" i="0" u="none" strike="noStrike" kern="1200" baseline="0" dirty="0" err="1">
                <a:solidFill>
                  <a:schemeClr val="tx1"/>
                </a:solidFill>
                <a:latin typeface="+mn-lt"/>
                <a:ea typeface="+mn-ea"/>
                <a:cs typeface="+mn-cs"/>
              </a:rPr>
              <a:t>Repparfjordin</a:t>
            </a:r>
            <a:r>
              <a:rPr lang="fi-FI" sz="1200" b="0" i="0" u="none" strike="noStrike" kern="1200" baseline="0" dirty="0">
                <a:solidFill>
                  <a:schemeClr val="tx1"/>
                </a:solidFill>
                <a:latin typeface="+mn-lt"/>
                <a:ea typeface="+mn-ea"/>
                <a:cs typeface="+mn-cs"/>
              </a:rPr>
              <a:t> vuonoon. Hanke uhkaa saamelaisporonhoitoa ja ympäristöä. </a:t>
            </a:r>
          </a:p>
          <a:p>
            <a:pPr marL="171450" indent="-171450">
              <a:buFont typeface="Arial" panose="020B0604020202020204" pitchFamily="34" charset="0"/>
              <a:buChar char="•"/>
            </a:pPr>
            <a:r>
              <a:rPr lang="fi-FI" sz="1200" b="1" i="0" u="none" strike="noStrike" kern="1200" baseline="0" dirty="0">
                <a:solidFill>
                  <a:schemeClr val="tx1"/>
                </a:solidFill>
                <a:latin typeface="+mn-lt"/>
                <a:ea typeface="+mn-ea"/>
                <a:cs typeface="+mn-cs"/>
              </a:rPr>
              <a:t>Suomi</a:t>
            </a:r>
            <a:r>
              <a:rPr lang="fi-FI" sz="1200" b="0" i="0" u="none" strike="noStrike" kern="1200" baseline="0" dirty="0">
                <a:solidFill>
                  <a:schemeClr val="tx1"/>
                </a:solidFill>
                <a:latin typeface="+mn-lt"/>
                <a:ea typeface="+mn-ea"/>
                <a:cs typeface="+mn-cs"/>
              </a:rPr>
              <a:t>: Malminetsintälupa ja aluevaraukset Käsivarren paliskunnan alueella johtivat yli vuosikymmenen mittaiseen </a:t>
            </a:r>
            <a:r>
              <a:rPr lang="fi-FI" sz="1200" b="0" i="0" u="none" strike="noStrike" kern="1200" baseline="0" dirty="0" err="1">
                <a:solidFill>
                  <a:schemeClr val="tx1"/>
                </a:solidFill>
                <a:latin typeface="+mn-lt"/>
                <a:ea typeface="+mn-ea"/>
                <a:cs typeface="+mn-cs"/>
              </a:rPr>
              <a:t>oikeudenkäynti-ja</a:t>
            </a:r>
            <a:r>
              <a:rPr lang="fi-FI" sz="1200" b="0" i="0" u="none" strike="noStrike" kern="1200" baseline="0" dirty="0">
                <a:solidFill>
                  <a:schemeClr val="tx1"/>
                </a:solidFill>
                <a:latin typeface="+mn-lt"/>
                <a:ea typeface="+mn-ea"/>
                <a:cs typeface="+mn-cs"/>
              </a:rPr>
              <a:t> valituskierteeseen. YK:n taloudellisten, sosiaalisten ja sivistyksellisten oikeuksien komitea ja lapsen oikeuksien komitea ovat todenneet Suomen loukanneen saamelaisten oikeuksia hyväksymällä luvat ja aluevaraukset ilman asianmukaista osallistumisprosessia ja ennakkosuostumusta.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KUVA: </a:t>
            </a:r>
            <a:r>
              <a:rPr lang="fi-FI" sz="1200" i="1" dirty="0"/>
              <a:t>Kiirunan (</a:t>
            </a:r>
            <a:r>
              <a:rPr lang="fi-FI" sz="1200" i="1" dirty="0" err="1"/>
              <a:t>Giron</a:t>
            </a:r>
            <a:r>
              <a:rPr lang="fi-FI" sz="1200" i="1" dirty="0"/>
              <a:t>) rautamalmikaivos on yksi maailman suurimmista. Kaivos aiheuttaa huomattavaa haittaa alueen saamelaisten poronhoidolle.</a:t>
            </a:r>
            <a:endParaRPr lang="en-US" sz="1200" dirty="0"/>
          </a:p>
          <a:p>
            <a:endParaRPr lang="en-US" dirty="0"/>
          </a:p>
        </p:txBody>
      </p:sp>
      <p:sp>
        <p:nvSpPr>
          <p:cNvPr id="4" name="Dian numeron paikkamerkki 3">
            <a:extLst>
              <a:ext uri="{FF2B5EF4-FFF2-40B4-BE49-F238E27FC236}">
                <a16:creationId xmlns:a16="http://schemas.microsoft.com/office/drawing/2014/main" id="{B07CE9D4-F991-BD59-4573-0EA140DB211E}"/>
              </a:ext>
            </a:extLst>
          </p:cNvPr>
          <p:cNvSpPr>
            <a:spLocks noGrp="1"/>
          </p:cNvSpPr>
          <p:nvPr>
            <p:ph type="sldNum" sz="quarter" idx="5"/>
          </p:nvPr>
        </p:nvSpPr>
        <p:spPr/>
        <p:txBody>
          <a:bodyPr/>
          <a:lstStyle/>
          <a:p>
            <a:fld id="{A0D91C6A-36EF-456C-AC16-610E11E31D71}" type="slidenum">
              <a:rPr lang="en-US" smtClean="0"/>
              <a:t>31</a:t>
            </a:fld>
            <a:endParaRPr lang="en-US"/>
          </a:p>
        </p:txBody>
      </p:sp>
    </p:spTree>
    <p:extLst>
      <p:ext uri="{BB962C8B-B14F-4D97-AF65-F5344CB8AC3E}">
        <p14:creationId xmlns:p14="http://schemas.microsoft.com/office/powerpoint/2010/main" val="14276802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D2649A-088F-2544-DF41-BCDD3D11F31E}"/>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8FD4677A-69C0-7ED9-5C2E-E468BC43BA3E}"/>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633B9D6E-5D4C-D15C-C4F1-8C80FD2A25E8}"/>
              </a:ext>
            </a:extLst>
          </p:cNvPr>
          <p:cNvSpPr>
            <a:spLocks noGrp="1"/>
          </p:cNvSpPr>
          <p:nvPr>
            <p:ph type="body" idx="1"/>
          </p:nvPr>
        </p:nvSpPr>
        <p:spPr/>
        <p:txBody>
          <a:bodyPr/>
          <a:lstStyle/>
          <a:p>
            <a:r>
              <a:rPr lang="fi-FI" sz="1200" b="0" i="0" u="none" strike="noStrike" kern="1200" baseline="0" dirty="0">
                <a:solidFill>
                  <a:schemeClr val="tx1"/>
                </a:solidFill>
                <a:latin typeface="+mn-lt"/>
                <a:ea typeface="+mn-ea"/>
                <a:cs typeface="+mn-cs"/>
              </a:rPr>
              <a:t>Suomessa saamelaisten kotiseutualueella on kaivoslain mukaista kaivostoimintaa nykyisellään lähinnä koneellisena kullankaivuuna. Kultaa on etsitty Inarijärven eteläpuoleisella saamelaisalueella 1800-luvun lopulta saakka. Nykyisellään toiminta keskittyy Hammastunturin, Ivalon ja Lapin paliskuntien alueelle. Lemmenjoen kansallispuistossa koneellinen kullanhuuhdonta päättyi kesällä 2020, ja se on lisännyt painetta muissa mainituissa paliskunnissa entisestään.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Saamelaiskäräjien ja saamelaisten paliskuntien kanta koneelliseen kullankaivuuseen on lähtökohtaisesti kielteinen, sillä sen vaikutukset ympäristöön ja poronhoitoon ovat huomattavia ja koska kaivostoimintaa korvaavia maita ei enää ole. Kaivuualueen ympäristöissä maaperä on kaivettu auki laajalta alueelta ja puut hakattu. Porot välttelevät kullankaivuutoiminnasta kantautuvaa melua ja tärinää. Erityisen herkkiä ovat vaatimet, jotka vasovat ja liikkuvat kesällä vasojen kanssa. </a:t>
            </a:r>
          </a:p>
          <a:p>
            <a:endParaRPr lang="fi-FI"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u="none" strike="noStrike" kern="1200" baseline="0" dirty="0">
                <a:solidFill>
                  <a:schemeClr val="tx1"/>
                </a:solidFill>
                <a:latin typeface="+mn-lt"/>
                <a:ea typeface="+mn-ea"/>
                <a:cs typeface="+mn-cs"/>
              </a:rPr>
              <a:t>KUVA: </a:t>
            </a:r>
            <a:r>
              <a:rPr lang="fi-FI" sz="1200" i="1" dirty="0"/>
              <a:t>Kullankaivuualue Vuotson lähistöllä. Koneellinen kullankaivuu aiheuttaa huomattavia ympäristövaikutuksia. </a:t>
            </a:r>
            <a:endParaRPr lang="en-US" sz="1200" dirty="0"/>
          </a:p>
          <a:p>
            <a:endParaRPr lang="en-US" dirty="0"/>
          </a:p>
        </p:txBody>
      </p:sp>
      <p:sp>
        <p:nvSpPr>
          <p:cNvPr id="4" name="Dian numeron paikkamerkki 3">
            <a:extLst>
              <a:ext uri="{FF2B5EF4-FFF2-40B4-BE49-F238E27FC236}">
                <a16:creationId xmlns:a16="http://schemas.microsoft.com/office/drawing/2014/main" id="{C7124F7C-C9B3-92E9-AC01-753F9EBEE13A}"/>
              </a:ext>
            </a:extLst>
          </p:cNvPr>
          <p:cNvSpPr>
            <a:spLocks noGrp="1"/>
          </p:cNvSpPr>
          <p:nvPr>
            <p:ph type="sldNum" sz="quarter" idx="5"/>
          </p:nvPr>
        </p:nvSpPr>
        <p:spPr/>
        <p:txBody>
          <a:bodyPr/>
          <a:lstStyle/>
          <a:p>
            <a:fld id="{A0D91C6A-36EF-456C-AC16-610E11E31D71}" type="slidenum">
              <a:rPr lang="en-US" smtClean="0"/>
              <a:t>32</a:t>
            </a:fld>
            <a:endParaRPr lang="en-US"/>
          </a:p>
        </p:txBody>
      </p:sp>
    </p:spTree>
    <p:extLst>
      <p:ext uri="{BB962C8B-B14F-4D97-AF65-F5344CB8AC3E}">
        <p14:creationId xmlns:p14="http://schemas.microsoft.com/office/powerpoint/2010/main" val="1114424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6620B3-7052-43CE-0B25-52856D90B52E}"/>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13D63632-3B24-1987-16EF-755AB1144A4B}"/>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15D634BA-014B-2B9A-DDC6-DB4122F984FB}"/>
              </a:ext>
            </a:extLst>
          </p:cNvPr>
          <p:cNvSpPr>
            <a:spLocks noGrp="1"/>
          </p:cNvSpPr>
          <p:nvPr>
            <p:ph type="body" idx="1"/>
          </p:nvPr>
        </p:nvSpPr>
        <p:spPr/>
        <p:txBody>
          <a:bodyPr/>
          <a:lstStyle/>
          <a:p>
            <a:r>
              <a:rPr lang="fi-FI" sz="1200" b="0" i="0" u="none" strike="noStrike" kern="1200" baseline="0" dirty="0">
                <a:solidFill>
                  <a:schemeClr val="tx1"/>
                </a:solidFill>
                <a:latin typeface="+mn-lt"/>
                <a:ea typeface="+mn-ea"/>
                <a:cs typeface="+mn-cs"/>
              </a:rPr>
              <a:t>Tiehankkeet ja liikenneyhteydet ovat tärkeitä saamelaisille ja muille paikallisille, mutta ongelmana on, että tiehankkeita suunniteltaessa ja toteutettaessa saamelaisten näkemykset usein sivuutetaan. Tiet ja rautatiet pirstovat porojen laidunmaita ja vaellusreittejä, ja lisääntynyt liikenne tappaa poroja. Suomessa jää vuosittain auton alle 4000–5000 poroa. </a:t>
            </a:r>
          </a:p>
          <a:p>
            <a:endParaRPr lang="en-US" sz="1200" b="1" i="0" u="none" strike="noStrike" kern="1200" baseline="0" dirty="0">
              <a:solidFill>
                <a:schemeClr val="tx1"/>
              </a:solidFill>
              <a:latin typeface="+mn-lt"/>
              <a:ea typeface="+mn-ea"/>
              <a:cs typeface="+mn-cs"/>
            </a:endParaRPr>
          </a:p>
          <a:p>
            <a:r>
              <a:rPr lang="en-US" sz="1200" b="1" i="0" u="none" strike="noStrike" kern="1200" baseline="0" dirty="0" err="1">
                <a:solidFill>
                  <a:schemeClr val="tx1"/>
                </a:solidFill>
                <a:latin typeface="+mn-lt"/>
                <a:ea typeface="+mn-ea"/>
                <a:cs typeface="+mn-cs"/>
              </a:rPr>
              <a:t>Jäämeren</a:t>
            </a:r>
            <a:r>
              <a:rPr lang="en-US" sz="1200" b="1" i="0" u="none" strike="noStrike" kern="1200" baseline="0" dirty="0">
                <a:solidFill>
                  <a:schemeClr val="tx1"/>
                </a:solidFill>
                <a:latin typeface="+mn-lt"/>
                <a:ea typeface="+mn-ea"/>
                <a:cs typeface="+mn-cs"/>
              </a:rPr>
              <a:t> rata </a:t>
            </a:r>
            <a:endParaRPr lang="en-US"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Dokumenttielokuvassa </a:t>
            </a:r>
            <a:r>
              <a:rPr lang="fi-FI" sz="1200" b="0" i="0" u="none" strike="noStrike" kern="1200" baseline="0" dirty="0" err="1">
                <a:solidFill>
                  <a:schemeClr val="tx1"/>
                </a:solidFill>
                <a:latin typeface="+mn-lt"/>
                <a:ea typeface="+mn-ea"/>
                <a:cs typeface="+mn-cs"/>
              </a:rPr>
              <a:t>Eatnameamet</a:t>
            </a:r>
            <a:r>
              <a:rPr lang="fi-FI" sz="1200" b="0" i="0" u="none" strike="noStrike" kern="1200" baseline="0" dirty="0">
                <a:solidFill>
                  <a:schemeClr val="tx1"/>
                </a:solidFill>
                <a:latin typeface="+mn-lt"/>
                <a:ea typeface="+mn-ea"/>
                <a:cs typeface="+mn-cs"/>
              </a:rPr>
              <a:t> – Hiljainen taistelumme (ohjaaja Suvi West) on kohtaus, jossa poroisäntää vaaditaan “valitsemaan” sovelias linjaus junaradalle, joka halkaisisi Lapin paliskunnan laidunmaat. Kyseinen kohtaus oli Lapin liiton Pohjois-Lapin maakuntakaavan valmistelutilaisuudesta, jossa suunniteltiin Jäämeren rataa Rovaniemeltä Kirkkoniemeen. Kyseinen ratalinja valittiin jatkoselvitettäväksi useista eri reittivaihtoehdoista saamelaisia kuulematta. Lopulta valtion hanke kaatui vuonna 2021.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Junayhteyttä Jäämerelle on suunniteltu aika ajoin aina 1800-luvun lopulta saakka, ja se on kytkeytynyt luonnonvarojen hyödyntämiseen ja matkailun lisääntymiseen. Saamelaisalueella on edelleen esillä useita uusia rautatiehankkeita, jotka uhkaavat poronhoitoa. Viime vuosina rautatiesuunnitelmia on perusteltu myös sotilaallisin ja huoltovarmuudellisin syin.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Saamelaisalueella jo toiminnassa olevilla rautateillä on huomattavia kielteisiä vaikutuksia poronhoitoon. Esimerkiksi Kiirunan (</a:t>
            </a:r>
            <a:r>
              <a:rPr lang="fi-FI" sz="1200" b="0" i="0" u="none" strike="noStrike" kern="1200" baseline="0" dirty="0" err="1">
                <a:solidFill>
                  <a:schemeClr val="tx1"/>
                </a:solidFill>
                <a:latin typeface="+mn-lt"/>
                <a:ea typeface="+mn-ea"/>
                <a:cs typeface="+mn-cs"/>
              </a:rPr>
              <a:t>Giron</a:t>
            </a:r>
            <a:r>
              <a:rPr lang="fi-FI" sz="1200" b="0" i="0" u="none" strike="noStrike" kern="1200" baseline="0" dirty="0">
                <a:solidFill>
                  <a:schemeClr val="tx1"/>
                </a:solidFill>
                <a:latin typeface="+mn-lt"/>
                <a:ea typeface="+mn-ea"/>
                <a:cs typeface="+mn-cs"/>
              </a:rPr>
              <a:t>) ja Narvikin (</a:t>
            </a:r>
            <a:r>
              <a:rPr lang="fi-FI" sz="1200" b="0" i="0" u="none" strike="noStrike" kern="1200" baseline="0" dirty="0" err="1">
                <a:solidFill>
                  <a:schemeClr val="tx1"/>
                </a:solidFill>
                <a:latin typeface="+mn-lt"/>
                <a:ea typeface="+mn-ea"/>
                <a:cs typeface="+mn-cs"/>
              </a:rPr>
              <a:t>Áhkánjárga</a:t>
            </a:r>
            <a:r>
              <a:rPr lang="fi-FI" sz="1200" b="0" i="0" u="none" strike="noStrike" kern="1200" baseline="0" dirty="0">
                <a:solidFill>
                  <a:schemeClr val="tx1"/>
                </a:solidFill>
                <a:latin typeface="+mn-lt"/>
                <a:ea typeface="+mn-ea"/>
                <a:cs typeface="+mn-cs"/>
              </a:rPr>
              <a:t>) välinen rautatie halkoo porojen laidunalueita ja vaellusreittejä. Vuosittain satoja poroja kuolee rautamalmia kuljettavien tavarajunien alle. </a:t>
            </a:r>
          </a:p>
          <a:p>
            <a:endParaRPr lang="fi-FI" sz="1200" b="0" i="0" u="none" strike="noStrike" kern="1200" baseline="0" dirty="0">
              <a:solidFill>
                <a:schemeClr val="tx1"/>
              </a:solidFill>
              <a:latin typeface="+mn-lt"/>
              <a:ea typeface="+mn-ea"/>
              <a:cs typeface="+mn-cs"/>
            </a:endParaRPr>
          </a:p>
          <a:p>
            <a:r>
              <a:rPr lang="en-US" sz="1200" b="1" i="0" u="none" strike="noStrike" kern="1200" baseline="0" dirty="0" err="1">
                <a:solidFill>
                  <a:schemeClr val="tx1"/>
                </a:solidFill>
                <a:latin typeface="+mn-lt"/>
                <a:ea typeface="+mn-ea"/>
                <a:cs typeface="+mn-cs"/>
              </a:rPr>
              <a:t>Kuttura</a:t>
            </a:r>
            <a:r>
              <a:rPr lang="en-US" sz="1200" b="1"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a:t>
            </a:r>
            <a:r>
              <a:rPr lang="en-US" sz="1200" b="1" i="0" u="none" strike="noStrike" kern="1200" baseline="0" dirty="0" err="1">
                <a:solidFill>
                  <a:schemeClr val="tx1"/>
                </a:solidFill>
                <a:latin typeface="+mn-lt"/>
                <a:ea typeface="+mn-ea"/>
                <a:cs typeface="+mn-cs"/>
              </a:rPr>
              <a:t>Repojoen</a:t>
            </a:r>
            <a:r>
              <a:rPr lang="en-US" sz="1200" b="1" i="0" u="none" strike="noStrike" kern="1200" baseline="0" dirty="0">
                <a:solidFill>
                  <a:schemeClr val="tx1"/>
                </a:solidFill>
                <a:latin typeface="+mn-lt"/>
                <a:ea typeface="+mn-ea"/>
                <a:cs typeface="+mn-cs"/>
              </a:rPr>
              <a:t> </a:t>
            </a:r>
            <a:r>
              <a:rPr lang="en-US" sz="1200" b="1" i="0" u="none" strike="noStrike" kern="1200" baseline="0" dirty="0" err="1">
                <a:solidFill>
                  <a:schemeClr val="tx1"/>
                </a:solidFill>
                <a:latin typeface="+mn-lt"/>
                <a:ea typeface="+mn-ea"/>
                <a:cs typeface="+mn-cs"/>
              </a:rPr>
              <a:t>tiehanke</a:t>
            </a:r>
            <a:r>
              <a:rPr lang="en-US" sz="1200" b="1" i="0" u="none" strike="noStrike" kern="1200" baseline="0" dirty="0">
                <a:solidFill>
                  <a:schemeClr val="tx1"/>
                </a:solidFill>
                <a:latin typeface="+mn-lt"/>
                <a:ea typeface="+mn-ea"/>
                <a:cs typeface="+mn-cs"/>
              </a:rPr>
              <a:t> </a:t>
            </a:r>
            <a:endParaRPr lang="en-US"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Lapin liitto hyväksyi </a:t>
            </a:r>
            <a:r>
              <a:rPr lang="fi-FI" sz="1200" b="0" i="0" u="none" strike="noStrike" kern="1200" baseline="0" dirty="0" err="1">
                <a:solidFill>
                  <a:schemeClr val="tx1"/>
                </a:solidFill>
                <a:latin typeface="+mn-lt"/>
                <a:ea typeface="+mn-ea"/>
                <a:cs typeface="+mn-cs"/>
              </a:rPr>
              <a:t>Kuttura</a:t>
            </a:r>
            <a:r>
              <a:rPr lang="fi-FI" sz="1200" b="0" i="0" u="none" strike="noStrike" kern="1200" baseline="0" dirty="0">
                <a:solidFill>
                  <a:schemeClr val="tx1"/>
                </a:solidFill>
                <a:latin typeface="+mn-lt"/>
                <a:ea typeface="+mn-ea"/>
                <a:cs typeface="+mn-cs"/>
              </a:rPr>
              <a:t>-Repojoki-tiehankkeen Lapin liikennestrategiaan Puolustusvoimien Pääesikunnan esityksestä syksyllä 2024. Puolustusvoimat perustelee hanketta sotilaallisen liikkuvuuden ja huoltovarmuuden tarpeilla. Tarkkaa linjausta tai vaikutusten arviointia ei toistaiseksi ole tehty, vaikka hankkeen seuraukset olisivat luonnonsuojelun ja poronhoidon kannalta erittäin merkittäviä.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Esitetty tielinjaus halkaisisi toteutuessaan </a:t>
            </a:r>
            <a:r>
              <a:rPr lang="fi-FI" sz="1200" b="0" i="0" u="none" strike="noStrike" kern="1200" baseline="0" dirty="0" err="1">
                <a:solidFill>
                  <a:schemeClr val="tx1"/>
                </a:solidFill>
                <a:latin typeface="+mn-lt"/>
                <a:ea typeface="+mn-ea"/>
                <a:cs typeface="+mn-cs"/>
              </a:rPr>
              <a:t>Kutturan</a:t>
            </a:r>
            <a:r>
              <a:rPr lang="fi-FI" sz="1200" b="0" i="0" u="none" strike="noStrike" kern="1200" baseline="0" dirty="0">
                <a:solidFill>
                  <a:schemeClr val="tx1"/>
                </a:solidFill>
                <a:latin typeface="+mn-lt"/>
                <a:ea typeface="+mn-ea"/>
                <a:cs typeface="+mn-cs"/>
              </a:rPr>
              <a:t> (</a:t>
            </a:r>
            <a:r>
              <a:rPr lang="fi-FI" sz="1200" b="0" i="0" u="none" strike="noStrike" kern="1200" baseline="0" dirty="0" err="1">
                <a:solidFill>
                  <a:schemeClr val="tx1"/>
                </a:solidFill>
                <a:latin typeface="+mn-lt"/>
                <a:ea typeface="+mn-ea"/>
                <a:cs typeface="+mn-cs"/>
              </a:rPr>
              <a:t>Guhtur</a:t>
            </a:r>
            <a:r>
              <a:rPr lang="fi-FI" sz="1200" b="0" i="0" u="none" strike="noStrike" kern="1200" baseline="0" dirty="0">
                <a:solidFill>
                  <a:schemeClr val="tx1"/>
                </a:solidFill>
                <a:latin typeface="+mn-lt"/>
                <a:ea typeface="+mn-ea"/>
                <a:cs typeface="+mn-cs"/>
              </a:rPr>
              <a:t>) saamelaiskylän ja Hammastunturin erämaa-alueen rikkoen ainutlaatuisen luontokokonaisuuden. Tie katkaisisi Hammastunturin ja </a:t>
            </a:r>
            <a:r>
              <a:rPr lang="fi-FI" sz="1200" b="0" i="0" u="none" strike="noStrike" kern="1200" baseline="0" dirty="0" err="1">
                <a:solidFill>
                  <a:schemeClr val="tx1"/>
                </a:solidFill>
                <a:latin typeface="+mn-lt"/>
                <a:ea typeface="+mn-ea"/>
                <a:cs typeface="+mn-cs"/>
              </a:rPr>
              <a:t>Sallivaaran</a:t>
            </a:r>
            <a:r>
              <a:rPr lang="fi-FI" sz="1200" b="0" i="0" u="none" strike="noStrike" kern="1200" baseline="0" dirty="0">
                <a:solidFill>
                  <a:schemeClr val="tx1"/>
                </a:solidFill>
                <a:latin typeface="+mn-lt"/>
                <a:ea typeface="+mn-ea"/>
                <a:cs typeface="+mn-cs"/>
              </a:rPr>
              <a:t> paliskuntien porojen </a:t>
            </a:r>
            <a:r>
              <a:rPr lang="fi-FI" sz="1200" b="0" i="0" u="none" strike="noStrike" kern="1200" baseline="0" dirty="0" err="1">
                <a:solidFill>
                  <a:schemeClr val="tx1"/>
                </a:solidFill>
                <a:latin typeface="+mn-lt"/>
                <a:ea typeface="+mn-ea"/>
                <a:cs typeface="+mn-cs"/>
              </a:rPr>
              <a:t>laidukierron</a:t>
            </a:r>
            <a:r>
              <a:rPr lang="fi-FI" sz="1200" b="0" i="0" u="none" strike="noStrike" kern="1200" baseline="0" dirty="0">
                <a:solidFill>
                  <a:schemeClr val="tx1"/>
                </a:solidFill>
                <a:latin typeface="+mn-lt"/>
                <a:ea typeface="+mn-ea"/>
                <a:cs typeface="+mn-cs"/>
              </a:rPr>
              <a:t>. Vajaan 20 kilometrin pituisen itä–länsisuuntaisen tien rakentaminen erämaan halki avaisi uuden reitin myös yleiselle liikenteelle, mikä lisäisi </a:t>
            </a:r>
            <a:r>
              <a:rPr lang="fi-FI" sz="1200" b="0" i="0" u="none" strike="noStrike" kern="1200" baseline="0" dirty="0" err="1">
                <a:solidFill>
                  <a:schemeClr val="tx1"/>
                </a:solidFill>
                <a:latin typeface="+mn-lt"/>
                <a:ea typeface="+mn-ea"/>
                <a:cs typeface="+mn-cs"/>
              </a:rPr>
              <a:t>matkailu-ja</a:t>
            </a:r>
            <a:r>
              <a:rPr lang="fi-FI" sz="1200" b="0" i="0" u="none" strike="noStrike" kern="1200" baseline="0" dirty="0">
                <a:solidFill>
                  <a:schemeClr val="tx1"/>
                </a:solidFill>
                <a:latin typeface="+mn-lt"/>
                <a:ea typeface="+mn-ea"/>
                <a:cs typeface="+mn-cs"/>
              </a:rPr>
              <a:t> läpikulkuliikennettä alueella. Alueen paliskunnat ja saamelaiskäräjät vastustavat hanketta. </a:t>
            </a:r>
          </a:p>
          <a:p>
            <a:endParaRPr lang="fi-FI"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u="none" dirty="0"/>
              <a:t>KUVA: </a:t>
            </a:r>
            <a:r>
              <a:rPr lang="fi-FI" sz="1200" i="1" u="none" dirty="0"/>
              <a:t>Saamelaisten </a:t>
            </a:r>
            <a:r>
              <a:rPr lang="fi-FI" sz="1200" i="1" dirty="0"/>
              <a:t>järjestämä mielenosoitus jäämeren rataa vastaan vuonna 2018. </a:t>
            </a:r>
            <a:endParaRPr lang="en-US" sz="1200" dirty="0"/>
          </a:p>
          <a:p>
            <a:endParaRPr lang="en-US" u="sng" dirty="0"/>
          </a:p>
        </p:txBody>
      </p:sp>
      <p:sp>
        <p:nvSpPr>
          <p:cNvPr id="4" name="Dian numeron paikkamerkki 3">
            <a:extLst>
              <a:ext uri="{FF2B5EF4-FFF2-40B4-BE49-F238E27FC236}">
                <a16:creationId xmlns:a16="http://schemas.microsoft.com/office/drawing/2014/main" id="{BF320029-4E0B-B2A0-1CD2-A2B93620756E}"/>
              </a:ext>
            </a:extLst>
          </p:cNvPr>
          <p:cNvSpPr>
            <a:spLocks noGrp="1"/>
          </p:cNvSpPr>
          <p:nvPr>
            <p:ph type="sldNum" sz="quarter" idx="5"/>
          </p:nvPr>
        </p:nvSpPr>
        <p:spPr/>
        <p:txBody>
          <a:bodyPr/>
          <a:lstStyle/>
          <a:p>
            <a:fld id="{A0D91C6A-36EF-456C-AC16-610E11E31D71}" type="slidenum">
              <a:rPr lang="en-US" smtClean="0"/>
              <a:t>33</a:t>
            </a:fld>
            <a:endParaRPr lang="en-US"/>
          </a:p>
        </p:txBody>
      </p:sp>
    </p:spTree>
    <p:extLst>
      <p:ext uri="{BB962C8B-B14F-4D97-AF65-F5344CB8AC3E}">
        <p14:creationId xmlns:p14="http://schemas.microsoft.com/office/powerpoint/2010/main" val="3608808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BC62F-19BA-E7CB-655D-3A0F12BA8C6A}"/>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991B9780-8DB6-30FA-9BCD-5AC83929330F}"/>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29F3193B-B9DF-511A-52D3-0176D049F1D1}"/>
              </a:ext>
            </a:extLst>
          </p:cNvPr>
          <p:cNvSpPr>
            <a:spLocks noGrp="1"/>
          </p:cNvSpPr>
          <p:nvPr>
            <p:ph type="body" idx="1"/>
          </p:nvPr>
        </p:nvSpPr>
        <p:spPr/>
        <p:txBody>
          <a:bodyPr/>
          <a:lstStyle/>
          <a:p>
            <a:r>
              <a:rPr lang="fi-FI" sz="1200" b="0" i="0" u="none" strike="noStrike" kern="1200" baseline="0" dirty="0">
                <a:solidFill>
                  <a:schemeClr val="tx1"/>
                </a:solidFill>
                <a:latin typeface="+mn-lt"/>
                <a:ea typeface="+mn-ea"/>
                <a:cs typeface="+mn-cs"/>
              </a:rPr>
              <a:t>Yksi uusista maankäyttöön liittyvistä uhkista saamelaisalueella on tuulivoiman tuotanto. Norjassa ja Ruotsissa on rakennettu ja suunniteltu runsaasti teollisen mittaluokan tuulivoimaloita saamelaisalueelle. Suomessa ei toistaiseksi ole rakennettu tai suunnitteilla suuren mittakaavan tuulivoimaloita saamelaisten kotiseutualueella. </a:t>
            </a:r>
          </a:p>
          <a:p>
            <a:endParaRPr lang="fi-FI" sz="1200" b="0" i="0" u="none" strike="noStrike" kern="1200" baseline="0" dirty="0">
              <a:solidFill>
                <a:schemeClr val="tx1"/>
              </a:solidFill>
              <a:latin typeface="+mn-lt"/>
              <a:ea typeface="+mn-ea"/>
              <a:cs typeface="+mn-cs"/>
            </a:endParaRPr>
          </a:p>
          <a:p>
            <a:r>
              <a:rPr lang="en-US" sz="1200" b="1" i="0" u="none" strike="noStrike" kern="1200" baseline="0" dirty="0" err="1">
                <a:solidFill>
                  <a:schemeClr val="tx1"/>
                </a:solidFill>
                <a:latin typeface="+mn-lt"/>
                <a:ea typeface="+mn-ea"/>
                <a:cs typeface="+mn-cs"/>
              </a:rPr>
              <a:t>Fosenin</a:t>
            </a:r>
            <a:r>
              <a:rPr lang="en-US" sz="1200" b="1" i="0" u="none" strike="noStrike" kern="1200" baseline="0" dirty="0">
                <a:solidFill>
                  <a:schemeClr val="tx1"/>
                </a:solidFill>
                <a:latin typeface="+mn-lt"/>
                <a:ea typeface="+mn-ea"/>
                <a:cs typeface="+mn-cs"/>
              </a:rPr>
              <a:t> </a:t>
            </a:r>
            <a:r>
              <a:rPr lang="en-US" sz="1200" b="1" i="0" u="none" strike="noStrike" kern="1200" baseline="0" dirty="0" err="1">
                <a:solidFill>
                  <a:schemeClr val="tx1"/>
                </a:solidFill>
                <a:latin typeface="+mn-lt"/>
                <a:ea typeface="+mn-ea"/>
                <a:cs typeface="+mn-cs"/>
              </a:rPr>
              <a:t>tuulivoimala</a:t>
            </a:r>
            <a:r>
              <a:rPr lang="en-US" sz="1200" b="1" i="0" u="none" strike="noStrike" kern="1200" baseline="0" dirty="0">
                <a:solidFill>
                  <a:schemeClr val="tx1"/>
                </a:solidFill>
                <a:latin typeface="+mn-lt"/>
                <a:ea typeface="+mn-ea"/>
                <a:cs typeface="+mn-cs"/>
              </a:rPr>
              <a:t> </a:t>
            </a:r>
            <a:endParaRPr lang="en-US" sz="1200" b="0" i="0" u="none" strike="noStrike" kern="1200" baseline="0" dirty="0">
              <a:solidFill>
                <a:schemeClr val="tx1"/>
              </a:solidFill>
              <a:latin typeface="+mn-lt"/>
              <a:ea typeface="+mn-ea"/>
              <a:cs typeface="+mn-cs"/>
            </a:endParaRP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Yksi viimevuosien näkyvimmistä saamelaisten oikeuksia koskevista kamppailuista koski </a:t>
            </a:r>
            <a:r>
              <a:rPr lang="fi-FI" sz="1200" b="0" i="0" u="none" strike="noStrike" kern="1200" baseline="0" dirty="0" err="1">
                <a:solidFill>
                  <a:schemeClr val="tx1"/>
                </a:solidFill>
                <a:latin typeface="+mn-lt"/>
                <a:ea typeface="+mn-ea"/>
                <a:cs typeface="+mn-cs"/>
              </a:rPr>
              <a:t>Fosen</a:t>
            </a:r>
            <a:r>
              <a:rPr lang="fi-FI" sz="1200" b="0" i="0" u="none" strike="noStrike" kern="1200" baseline="0" dirty="0">
                <a:solidFill>
                  <a:schemeClr val="tx1"/>
                </a:solidFill>
                <a:latin typeface="+mn-lt"/>
                <a:ea typeface="+mn-ea"/>
                <a:cs typeface="+mn-cs"/>
              </a:rPr>
              <a:t> </a:t>
            </a:r>
            <a:r>
              <a:rPr lang="fi-FI" sz="1200" b="0" i="0" u="none" strike="noStrike" kern="1200" baseline="0" dirty="0" err="1">
                <a:solidFill>
                  <a:schemeClr val="tx1"/>
                </a:solidFill>
                <a:latin typeface="+mn-lt"/>
                <a:ea typeface="+mn-ea"/>
                <a:cs typeface="+mn-cs"/>
              </a:rPr>
              <a:t>Vind</a:t>
            </a:r>
            <a:r>
              <a:rPr lang="fi-FI" sz="1200" b="0" i="0" u="none" strike="noStrike" kern="1200" baseline="0" dirty="0">
                <a:solidFill>
                  <a:schemeClr val="tx1"/>
                </a:solidFill>
                <a:latin typeface="+mn-lt"/>
                <a:ea typeface="+mn-ea"/>
                <a:cs typeface="+mn-cs"/>
              </a:rPr>
              <a:t> -tuulivoimalapuiston rakentamista saamelaisalueelle Norjan Trondheimin alueella. Paikalliset porosaamelaisyhteisöt tekivät valituksen 150 tuulivoimalaa käsittävän </a:t>
            </a:r>
            <a:r>
              <a:rPr lang="fi-FI" sz="1200" b="0" i="0" u="none" strike="noStrike" kern="1200" baseline="0" dirty="0" err="1">
                <a:solidFill>
                  <a:schemeClr val="tx1"/>
                </a:solidFill>
                <a:latin typeface="+mn-lt"/>
                <a:ea typeface="+mn-ea"/>
                <a:cs typeface="+mn-cs"/>
              </a:rPr>
              <a:t>Fosen</a:t>
            </a:r>
            <a:r>
              <a:rPr lang="fi-FI" sz="1200" b="0" i="0" u="none" strike="noStrike" kern="1200" baseline="0" dirty="0">
                <a:solidFill>
                  <a:schemeClr val="tx1"/>
                </a:solidFill>
                <a:latin typeface="+mn-lt"/>
                <a:ea typeface="+mn-ea"/>
                <a:cs typeface="+mn-cs"/>
              </a:rPr>
              <a:t> </a:t>
            </a:r>
            <a:r>
              <a:rPr lang="fi-FI" sz="1200" b="0" i="0" u="none" strike="noStrike" kern="1200" baseline="0" dirty="0" err="1">
                <a:solidFill>
                  <a:schemeClr val="tx1"/>
                </a:solidFill>
                <a:latin typeface="+mn-lt"/>
                <a:ea typeface="+mn-ea"/>
                <a:cs typeface="+mn-cs"/>
              </a:rPr>
              <a:t>Vind</a:t>
            </a:r>
            <a:r>
              <a:rPr lang="fi-FI" sz="1200" b="0" i="0" u="none" strike="noStrike" kern="1200" baseline="0" dirty="0">
                <a:solidFill>
                  <a:schemeClr val="tx1"/>
                </a:solidFill>
                <a:latin typeface="+mn-lt"/>
                <a:ea typeface="+mn-ea"/>
                <a:cs typeface="+mn-cs"/>
              </a:rPr>
              <a:t> -tuulivoimalapuiston rakentamisesta. Norjan korkein oikeus ratkaisi, että tuulivoimarakentaminen rikkoi saamelaisten kulttuurisia oikeuksia, erityisesti poronhoito-oikeuksia, jotka on taattu </a:t>
            </a:r>
            <a:r>
              <a:rPr lang="fi-FI" sz="1200" b="0" i="0" u="none" strike="noStrike" kern="1200" baseline="0" dirty="0" err="1">
                <a:solidFill>
                  <a:schemeClr val="tx1"/>
                </a:solidFill>
                <a:latin typeface="+mn-lt"/>
                <a:ea typeface="+mn-ea"/>
                <a:cs typeface="+mn-cs"/>
              </a:rPr>
              <a:t>kansalais-ja</a:t>
            </a:r>
            <a:r>
              <a:rPr lang="fi-FI" sz="1200" b="0" i="0" u="none" strike="noStrike" kern="1200" baseline="0" dirty="0">
                <a:solidFill>
                  <a:schemeClr val="tx1"/>
                </a:solidFill>
                <a:latin typeface="+mn-lt"/>
                <a:ea typeface="+mn-ea"/>
                <a:cs typeface="+mn-cs"/>
              </a:rPr>
              <a:t> poliittisia oikeuksia koskevassa yleissopimuksessa, ja tuomitsi yhtiön puolen miljoonan euron vahingonkorvauksiin. Korkeimman oikeuden päätöstä ei ole toimeenpantu, minkä vuoksi saamelaiset järjestivät yhdessä </a:t>
            </a:r>
            <a:r>
              <a:rPr lang="fi-FI" sz="1200" b="0" i="0" u="none" strike="noStrike" kern="1200" baseline="0" dirty="0" err="1">
                <a:solidFill>
                  <a:schemeClr val="tx1"/>
                </a:solidFill>
                <a:latin typeface="+mn-lt"/>
                <a:ea typeface="+mn-ea"/>
                <a:cs typeface="+mn-cs"/>
              </a:rPr>
              <a:t>ympäristö-ja</a:t>
            </a:r>
            <a:r>
              <a:rPr lang="fi-FI" sz="1200" b="0" i="0" u="none" strike="noStrike" kern="1200" baseline="0" dirty="0">
                <a:solidFill>
                  <a:schemeClr val="tx1"/>
                </a:solidFill>
                <a:latin typeface="+mn-lt"/>
                <a:ea typeface="+mn-ea"/>
                <a:cs typeface="+mn-cs"/>
              </a:rPr>
              <a:t> ihmisoikeusjärjestöjen kanssa mielenosoituksia Oslossa ja ympäri Norjaa helmi-maaliskuussa 2023 vauhdittamaan korkeimman oikeuden päätöksen toimeenpanoa.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Keväällä 2024 Nord-</a:t>
            </a:r>
            <a:r>
              <a:rPr lang="fi-FI" sz="1200" b="0" i="0" u="none" strike="noStrike" kern="1200" baseline="0" dirty="0" err="1">
                <a:solidFill>
                  <a:schemeClr val="tx1"/>
                </a:solidFill>
                <a:latin typeface="+mn-lt"/>
                <a:ea typeface="+mn-ea"/>
                <a:cs typeface="+mn-cs"/>
              </a:rPr>
              <a:t>Fosenin</a:t>
            </a:r>
            <a:r>
              <a:rPr lang="fi-FI" sz="1200" b="0" i="0" u="none" strike="noStrike" kern="1200" baseline="0" dirty="0">
                <a:solidFill>
                  <a:schemeClr val="tx1"/>
                </a:solidFill>
                <a:latin typeface="+mn-lt"/>
                <a:ea typeface="+mn-ea"/>
                <a:cs typeface="+mn-cs"/>
              </a:rPr>
              <a:t> poronhoitajayhteisö ja tuulivoimalayritys </a:t>
            </a:r>
            <a:r>
              <a:rPr lang="fi-FI" sz="1200" b="0" i="0" u="none" strike="noStrike" kern="1200" baseline="0" dirty="0" err="1">
                <a:solidFill>
                  <a:schemeClr val="tx1"/>
                </a:solidFill>
                <a:latin typeface="+mn-lt"/>
                <a:ea typeface="+mn-ea"/>
                <a:cs typeface="+mn-cs"/>
              </a:rPr>
              <a:t>Roan</a:t>
            </a:r>
            <a:r>
              <a:rPr lang="fi-FI" sz="1200" b="0" i="0" u="none" strike="noStrike" kern="1200" baseline="0" dirty="0">
                <a:solidFill>
                  <a:schemeClr val="tx1"/>
                </a:solidFill>
                <a:latin typeface="+mn-lt"/>
                <a:ea typeface="+mn-ea"/>
                <a:cs typeface="+mn-cs"/>
              </a:rPr>
              <a:t> </a:t>
            </a:r>
            <a:r>
              <a:rPr lang="fi-FI" sz="1200" b="0" i="0" u="none" strike="noStrike" kern="1200" baseline="0" dirty="0" err="1">
                <a:solidFill>
                  <a:schemeClr val="tx1"/>
                </a:solidFill>
                <a:latin typeface="+mn-lt"/>
                <a:ea typeface="+mn-ea"/>
                <a:cs typeface="+mn-cs"/>
              </a:rPr>
              <a:t>Vind</a:t>
            </a:r>
            <a:r>
              <a:rPr lang="fi-FI" sz="1200" b="0" i="0" u="none" strike="noStrike" kern="1200" baseline="0" dirty="0">
                <a:solidFill>
                  <a:schemeClr val="tx1"/>
                </a:solidFill>
                <a:latin typeface="+mn-lt"/>
                <a:ea typeface="+mn-ea"/>
                <a:cs typeface="+mn-cs"/>
              </a:rPr>
              <a:t> pääsivät yhteisymmärrykseen Norjan valtion johtamassa sovitteluprosessissa. Prosessissa päätettiin, että Nord-</a:t>
            </a:r>
            <a:r>
              <a:rPr lang="fi-FI" sz="1200" b="0" i="0" u="none" strike="noStrike" kern="1200" baseline="0" dirty="0" err="1">
                <a:solidFill>
                  <a:schemeClr val="tx1"/>
                </a:solidFill>
                <a:latin typeface="+mn-lt"/>
                <a:ea typeface="+mn-ea"/>
                <a:cs typeface="+mn-cs"/>
              </a:rPr>
              <a:t>Fosenin</a:t>
            </a:r>
            <a:r>
              <a:rPr lang="fi-FI" sz="1200" b="0" i="0" u="none" strike="noStrike" kern="1200" baseline="0" dirty="0">
                <a:solidFill>
                  <a:schemeClr val="tx1"/>
                </a:solidFill>
                <a:latin typeface="+mn-lt"/>
                <a:ea typeface="+mn-ea"/>
                <a:cs typeface="+mn-cs"/>
              </a:rPr>
              <a:t> </a:t>
            </a:r>
            <a:r>
              <a:rPr lang="fi-FI" sz="1200" b="0" i="0" u="none" strike="noStrike" kern="1200" baseline="0" dirty="0" err="1">
                <a:solidFill>
                  <a:schemeClr val="tx1"/>
                </a:solidFill>
                <a:latin typeface="+mn-lt"/>
                <a:ea typeface="+mn-ea"/>
                <a:cs typeface="+mn-cs"/>
              </a:rPr>
              <a:t>siidalle</a:t>
            </a:r>
            <a:r>
              <a:rPr lang="fi-FI" sz="1200" b="0" i="0" u="none" strike="noStrike" kern="1200" baseline="0" dirty="0">
                <a:solidFill>
                  <a:schemeClr val="tx1"/>
                </a:solidFill>
                <a:latin typeface="+mn-lt"/>
                <a:ea typeface="+mn-ea"/>
                <a:cs typeface="+mn-cs"/>
              </a:rPr>
              <a:t> osoitetaan uusia talvilaitumia </a:t>
            </a:r>
            <a:r>
              <a:rPr lang="fi-FI" sz="1200" b="0" i="0" u="none" strike="noStrike" kern="1200" baseline="0" dirty="0" err="1">
                <a:solidFill>
                  <a:schemeClr val="tx1"/>
                </a:solidFill>
                <a:latin typeface="+mn-lt"/>
                <a:ea typeface="+mn-ea"/>
                <a:cs typeface="+mn-cs"/>
              </a:rPr>
              <a:t>siidan</a:t>
            </a:r>
            <a:r>
              <a:rPr lang="fi-FI" sz="1200" b="0" i="0" u="none" strike="noStrike" kern="1200" baseline="0" dirty="0">
                <a:solidFill>
                  <a:schemeClr val="tx1"/>
                </a:solidFill>
                <a:latin typeface="+mn-lt"/>
                <a:ea typeface="+mn-ea"/>
                <a:cs typeface="+mn-cs"/>
              </a:rPr>
              <a:t> poronhoitoalueen ulkopuolelta sekä korvataan taloudellisesti laidunalueiden menetyksiä.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Tuulivoimapuistojen rakentaminen ja niiden suunnittelu jatkuu Norjan saamelaisalueella. Esimerkiksi </a:t>
            </a:r>
            <a:r>
              <a:rPr lang="fi-FI" sz="1200" b="0" i="0" u="none" strike="noStrike" kern="1200" baseline="0" dirty="0" err="1">
                <a:solidFill>
                  <a:schemeClr val="tx1"/>
                </a:solidFill>
                <a:latin typeface="+mn-lt"/>
                <a:ea typeface="+mn-ea"/>
                <a:cs typeface="+mn-cs"/>
              </a:rPr>
              <a:t>Čorgašin</a:t>
            </a:r>
            <a:r>
              <a:rPr lang="fi-FI" sz="1200" b="0" i="0" u="none" strike="noStrike" kern="1200" baseline="0" dirty="0">
                <a:solidFill>
                  <a:schemeClr val="tx1"/>
                </a:solidFill>
                <a:latin typeface="+mn-lt"/>
                <a:ea typeface="+mn-ea"/>
                <a:cs typeface="+mn-cs"/>
              </a:rPr>
              <a:t> </a:t>
            </a:r>
            <a:r>
              <a:rPr lang="fi-FI" sz="1200" b="0" i="0" u="none" strike="noStrike" kern="1200" baseline="0" dirty="0" err="1">
                <a:solidFill>
                  <a:schemeClr val="tx1"/>
                </a:solidFill>
                <a:latin typeface="+mn-lt"/>
                <a:ea typeface="+mn-ea"/>
                <a:cs typeface="+mn-cs"/>
              </a:rPr>
              <a:t>siidan</a:t>
            </a:r>
            <a:r>
              <a:rPr lang="fi-FI" sz="1200" b="0" i="0" u="none" strike="noStrike" kern="1200" baseline="0" dirty="0">
                <a:solidFill>
                  <a:schemeClr val="tx1"/>
                </a:solidFill>
                <a:latin typeface="+mn-lt"/>
                <a:ea typeface="+mn-ea"/>
                <a:cs typeface="+mn-cs"/>
              </a:rPr>
              <a:t> laidunalueelle Finnmarkissa on suunniteltu jopa 600 turbiinin tuulivoimalapuistoa. </a:t>
            </a:r>
            <a:endParaRPr lang="en-US" dirty="0"/>
          </a:p>
        </p:txBody>
      </p:sp>
      <p:sp>
        <p:nvSpPr>
          <p:cNvPr id="4" name="Dian numeron paikkamerkki 3">
            <a:extLst>
              <a:ext uri="{FF2B5EF4-FFF2-40B4-BE49-F238E27FC236}">
                <a16:creationId xmlns:a16="http://schemas.microsoft.com/office/drawing/2014/main" id="{F8E22C87-05AA-7ECB-0E98-3E39C1E13D84}"/>
              </a:ext>
            </a:extLst>
          </p:cNvPr>
          <p:cNvSpPr>
            <a:spLocks noGrp="1"/>
          </p:cNvSpPr>
          <p:nvPr>
            <p:ph type="sldNum" sz="quarter" idx="5"/>
          </p:nvPr>
        </p:nvSpPr>
        <p:spPr/>
        <p:txBody>
          <a:bodyPr/>
          <a:lstStyle/>
          <a:p>
            <a:fld id="{A0D91C6A-36EF-456C-AC16-610E11E31D71}" type="slidenum">
              <a:rPr lang="en-US" smtClean="0"/>
              <a:t>34</a:t>
            </a:fld>
            <a:endParaRPr lang="en-US"/>
          </a:p>
        </p:txBody>
      </p:sp>
    </p:spTree>
    <p:extLst>
      <p:ext uri="{BB962C8B-B14F-4D97-AF65-F5344CB8AC3E}">
        <p14:creationId xmlns:p14="http://schemas.microsoft.com/office/powerpoint/2010/main" val="21695638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E6BDD-0A52-155D-A0D4-446CCEACD744}"/>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89DF51AE-CC0A-E153-569C-2D31C30A96A7}"/>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79B8AB61-2559-F78B-2636-CD69FD92E018}"/>
              </a:ext>
            </a:extLst>
          </p:cNvPr>
          <p:cNvSpPr>
            <a:spLocks noGrp="1"/>
          </p:cNvSpPr>
          <p:nvPr>
            <p:ph type="body" idx="1"/>
          </p:nvPr>
        </p:nvSpPr>
        <p:spPr/>
        <p:txBody>
          <a:bodyPr/>
          <a:lstStyle/>
          <a:p>
            <a:r>
              <a:rPr lang="fi-FI" sz="1200" b="0" i="0" u="none" strike="noStrike" kern="1200" baseline="0" dirty="0">
                <a:solidFill>
                  <a:schemeClr val="tx1"/>
                </a:solidFill>
                <a:latin typeface="+mn-lt"/>
                <a:ea typeface="+mn-ea"/>
                <a:cs typeface="+mn-cs"/>
              </a:rPr>
              <a:t>Ilmasto lämpenee arktisella alueella yli kolme kertaa nopeammin kuin muualla maailmassa. Nopeat muutokset ja ennakoimattomat sääilmiöt ovat valtava haaste saamelaiselle poronhoidolle ja muille perinteisille elinkeinoille.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Ilmaston lämpeneminen tekee säästä arvaamattoman. Esimerkiksi talvisin lämpötilan heilahtelu nollan molemmin puolin muodostaa lumihankeen kovan jääkerroksen, jonka läpi porot eivät saa kaivettua jäkälää. Syksyllä poikkeuksellisen lämmin ja kostea sää voi puolestaan johtaa jäkälän homehtumiseen. Kesähelteillä porot kärsivät lämpöstressistä. Lämpenevässä ilmastossa myös loiset ja muut taudinaiheuttajat vaivaavat poroja entistä enemmän.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Muuttuva ilmasto ja arvaamattomat säät tekevät myös poronhoitajien työstä vaarallista. Esimerkiksi lumivyöryjen riski on kasvanut monilla alueilla ja jään kantavuus on heikentynyt vesistöjen yli kulkevilla talvireiteillä. </a:t>
            </a:r>
          </a:p>
          <a:p>
            <a:endParaRPr lang="fi-FI"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i="0" dirty="0"/>
              <a:t>KUVA:</a:t>
            </a:r>
            <a:r>
              <a:rPr lang="fi-FI" sz="1200" i="1" dirty="0"/>
              <a:t> Ilmastonmuutos vaikuttaa monin tavoin saamelaiseen poronhoitoon. Useimmissa paliskunnissa joudutaan talvisin turvautumaan lisäruokintaan, kun porot eivät saa riittävästi ravintoa luonnosta. </a:t>
            </a:r>
            <a:endParaRPr lang="en-US" sz="1200" dirty="0"/>
          </a:p>
          <a:p>
            <a:endParaRPr lang="en-US" dirty="0"/>
          </a:p>
        </p:txBody>
      </p:sp>
      <p:sp>
        <p:nvSpPr>
          <p:cNvPr id="4" name="Dian numeron paikkamerkki 3">
            <a:extLst>
              <a:ext uri="{FF2B5EF4-FFF2-40B4-BE49-F238E27FC236}">
                <a16:creationId xmlns:a16="http://schemas.microsoft.com/office/drawing/2014/main" id="{C5C2F9F9-1AC8-8923-44D5-7713212423AF}"/>
              </a:ext>
            </a:extLst>
          </p:cNvPr>
          <p:cNvSpPr>
            <a:spLocks noGrp="1"/>
          </p:cNvSpPr>
          <p:nvPr>
            <p:ph type="sldNum" sz="quarter" idx="5"/>
          </p:nvPr>
        </p:nvSpPr>
        <p:spPr/>
        <p:txBody>
          <a:bodyPr/>
          <a:lstStyle/>
          <a:p>
            <a:fld id="{A0D91C6A-36EF-456C-AC16-610E11E31D71}" type="slidenum">
              <a:rPr lang="en-US" smtClean="0"/>
              <a:t>35</a:t>
            </a:fld>
            <a:endParaRPr lang="en-US"/>
          </a:p>
        </p:txBody>
      </p:sp>
    </p:spTree>
    <p:extLst>
      <p:ext uri="{BB962C8B-B14F-4D97-AF65-F5344CB8AC3E}">
        <p14:creationId xmlns:p14="http://schemas.microsoft.com/office/powerpoint/2010/main" val="15305246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C92B6-B4E4-FEDF-9A15-67FD10833810}"/>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F1089AAA-AF7C-13AF-B891-72E0859C643E}"/>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0B14E4CE-26B0-5408-447B-4FBCA7F7BC9B}"/>
              </a:ext>
            </a:extLst>
          </p:cNvPr>
          <p:cNvSpPr>
            <a:spLocks noGrp="1"/>
          </p:cNvSpPr>
          <p:nvPr>
            <p:ph type="body" idx="1"/>
          </p:nvPr>
        </p:nvSpPr>
        <p:spPr/>
        <p:txBody>
          <a:bodyPr/>
          <a:lstStyle/>
          <a:p>
            <a:r>
              <a:rPr lang="fi-FI" sz="1200" b="0" i="0" u="none" strike="noStrike" kern="1200" baseline="0" dirty="0">
                <a:solidFill>
                  <a:schemeClr val="tx1"/>
                </a:solidFill>
                <a:latin typeface="+mn-lt"/>
                <a:ea typeface="+mn-ea"/>
                <a:cs typeface="+mn-cs"/>
              </a:rPr>
              <a:t>Vaikka metsienkäytön ja kaivosten osalta saamelaisten ja luonnonsuojelun tavoitteet ovat usein yhteneväisiä, myös luonnonsuojelun ja saamelaiselinkeinojen välillä voi olla maankäyttöön liittyviä ristiriitoja. Näin esimerkiksi silloin, kun uhanalaisen kasvilajiston suojelun nimissä vaaditaan rajoituksia porojen laidunnukseen ja liikkumiseen. Myös uhanalaiset suurpedot kuten susi, karhu ja ahma tappavat poroja, minkä vuoksi saamelaiset poronhoitajat eivät halua petoja lähelle omien porojensa laidunalueita.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Suurpetojen – karhun, suden ja ahman – suhde saamelaiskulttuuriin on jännitteinen. Yhtäältä suurpedot kuuluvat pohjoisen luontoon ja pedoilla on ollut keskeinen rooli saamelaisten muinaisissa uskomuksissa ja mytologiassa. Toisaalta suurpedot aiheuttavat huomattavia vahinkoja poroelinkeinolle ja monet saamelaiset poronhoitajat suhtautuvat petoihin ja niiden suojeluun erittäin kielteisesti. Pedot tappavat vuosittain Suomessa noin 4000–6000 poroa. Petovahingot jakautuvat hyvin epätasaisesti eri paliskuntien alueille. </a:t>
            </a:r>
          </a:p>
          <a:p>
            <a:endParaRPr lang="fi-FI" sz="1200" b="0" i="0" u="none" strike="noStrike" kern="1200" baseline="0" dirty="0">
              <a:solidFill>
                <a:schemeClr val="tx1"/>
              </a:solidFill>
              <a:latin typeface="+mn-lt"/>
              <a:ea typeface="+mn-ea"/>
              <a:cs typeface="+mn-cs"/>
            </a:endParaRPr>
          </a:p>
          <a:p>
            <a:r>
              <a:rPr lang="fi-FI" sz="1200" b="0" i="0" u="none" strike="noStrike" kern="1200" baseline="0" dirty="0">
                <a:solidFill>
                  <a:schemeClr val="tx1"/>
                </a:solidFill>
                <a:latin typeface="+mn-lt"/>
                <a:ea typeface="+mn-ea"/>
                <a:cs typeface="+mn-cs"/>
              </a:rPr>
              <a:t>KUVA: </a:t>
            </a:r>
            <a:r>
              <a:rPr lang="fi-FI" sz="1200" b="0" i="1" u="none" strike="noStrike" kern="1200" baseline="0" dirty="0">
                <a:solidFill>
                  <a:schemeClr val="tx1"/>
                </a:solidFill>
                <a:latin typeface="+mn-lt"/>
                <a:ea typeface="+mn-ea"/>
                <a:cs typeface="+mn-cs"/>
              </a:rPr>
              <a:t>Kilpisjärvellä sijaitsevassa Mallan luonnonpuistossa on kiistelty vuosikymmeniä siitä, tulisiko porojen liikkumista luonnonpuistossa rajoittaa. Luonnonpuiston alue on perinteistä porojen laidunaluetta, mutta suojelubiologisesta näkökulmasta porojen laidunnus kuluttaa maastoa ja haittaa alueen herkkää kasvilajistoa, kuten uhanalaista jääleinikkiä. Poronhoito Mallan luonnonpuistossa oli vuosikymmenten ajan kiellettyä, mutta vuonna 2024 voimaan tullut uusi luonnonsuojelulaki sallii poronhoidon luonnonpuiston alueella. </a:t>
            </a:r>
            <a:endParaRPr lang="en-US" dirty="0"/>
          </a:p>
        </p:txBody>
      </p:sp>
      <p:sp>
        <p:nvSpPr>
          <p:cNvPr id="4" name="Dian numeron paikkamerkki 3">
            <a:extLst>
              <a:ext uri="{FF2B5EF4-FFF2-40B4-BE49-F238E27FC236}">
                <a16:creationId xmlns:a16="http://schemas.microsoft.com/office/drawing/2014/main" id="{AFB8963E-B685-42F9-608E-03B8C7071AA3}"/>
              </a:ext>
            </a:extLst>
          </p:cNvPr>
          <p:cNvSpPr>
            <a:spLocks noGrp="1"/>
          </p:cNvSpPr>
          <p:nvPr>
            <p:ph type="sldNum" sz="quarter" idx="5"/>
          </p:nvPr>
        </p:nvSpPr>
        <p:spPr/>
        <p:txBody>
          <a:bodyPr/>
          <a:lstStyle/>
          <a:p>
            <a:fld id="{A0D91C6A-36EF-456C-AC16-610E11E31D71}" type="slidenum">
              <a:rPr lang="en-US" smtClean="0"/>
              <a:t>36</a:t>
            </a:fld>
            <a:endParaRPr lang="en-US"/>
          </a:p>
        </p:txBody>
      </p:sp>
    </p:spTree>
    <p:extLst>
      <p:ext uri="{BB962C8B-B14F-4D97-AF65-F5344CB8AC3E}">
        <p14:creationId xmlns:p14="http://schemas.microsoft.com/office/powerpoint/2010/main" val="40946766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1524000" y="1122363"/>
            <a:ext cx="9144000" cy="2387600"/>
          </a:xfrm>
        </p:spPr>
        <p:txBody>
          <a:bodyPr anchor="b"/>
          <a:lstStyle>
            <a:lvl1pPr algn="ctr">
              <a:defRPr sz="6000"/>
            </a:lvl1pPr>
          </a:lstStyle>
          <a:p>
            <a:r>
              <a:rPr lang="fi-FI"/>
              <a:t>Muokkaa perustyyl. napsautt.</a:t>
            </a:r>
          </a:p>
        </p:txBody>
      </p:sp>
      <p:sp>
        <p:nvSpPr>
          <p:cNvPr id="3" name="Alaotsikk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28.9.2026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2822443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28.9.2026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91875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831850" y="1709738"/>
            <a:ext cx="10515600" cy="2852737"/>
          </a:xfrm>
        </p:spPr>
        <p:txBody>
          <a:bodyPr anchor="b"/>
          <a:lstStyle>
            <a:lvl1pPr>
              <a:defRPr sz="6000"/>
            </a:lvl1pPr>
          </a:lstStyle>
          <a:p>
            <a:r>
              <a:rPr lang="fi-FI"/>
              <a:t>Muokkaa perustyyl. napsautt.</a:t>
            </a:r>
          </a:p>
        </p:txBody>
      </p:sp>
      <p:sp>
        <p:nvSpPr>
          <p:cNvPr id="3" name="Tekstin paikkamerkki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28.9.2026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625772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28.9.2026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368371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839788" y="365125"/>
            <a:ext cx="10515600" cy="1325563"/>
          </a:xfrm>
        </p:spPr>
        <p:txBody>
          <a:bodyPr/>
          <a:lstStyle/>
          <a:p>
            <a:r>
              <a:rPr lang="fi-FI"/>
              <a:t>Muokkaa perustyyl. napsautt.</a:t>
            </a:r>
          </a:p>
        </p:txBody>
      </p:sp>
      <p:sp>
        <p:nvSpPr>
          <p:cNvPr id="3" name="Tekstin paikkamerkki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p:cNvSpPr>
            <a:spLocks noGrp="1"/>
          </p:cNvSpPr>
          <p:nvPr>
            <p:ph type="dt" sz="half" idx="10"/>
          </p:nvPr>
        </p:nvSpPr>
        <p:spPr/>
        <p:txBody>
          <a:bodyPr/>
          <a:lstStyle/>
          <a:p>
            <a:fld id="{A02ABAE3-D89C-4001-9AEC-5083F82B749C}" type="datetimeFigureOut">
              <a:rPr lang="fi-FI" smtClean="0"/>
              <a:t>28.9.2026</a:t>
            </a:fld>
            <a:endParaRPr lang="fi-FI"/>
          </a:p>
        </p:txBody>
      </p:sp>
      <p:sp>
        <p:nvSpPr>
          <p:cNvPr id="8" name="Alatunnisteen paikkamerkki 7"/>
          <p:cNvSpPr>
            <a:spLocks noGrp="1"/>
          </p:cNvSpPr>
          <p:nvPr>
            <p:ph type="ftr" sz="quarter" idx="11"/>
          </p:nvPr>
        </p:nvSpPr>
        <p:spPr/>
        <p:txBody>
          <a:bodyPr/>
          <a:lstStyle/>
          <a:p>
            <a:endParaRPr lang="fi-FI"/>
          </a:p>
        </p:txBody>
      </p:sp>
      <p:sp>
        <p:nvSpPr>
          <p:cNvPr id="9" name="Dian numeron paikkamerkki 8"/>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4234365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äivämäärän paikkamerkki 2"/>
          <p:cNvSpPr>
            <a:spLocks noGrp="1"/>
          </p:cNvSpPr>
          <p:nvPr>
            <p:ph type="dt" sz="half" idx="10"/>
          </p:nvPr>
        </p:nvSpPr>
        <p:spPr/>
        <p:txBody>
          <a:bodyPr/>
          <a:lstStyle/>
          <a:p>
            <a:fld id="{A02ABAE3-D89C-4001-9AEC-5083F82B749C}" type="datetimeFigureOut">
              <a:rPr lang="fi-FI" smtClean="0"/>
              <a:t>28.9.2026</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23876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A02ABAE3-D89C-4001-9AEC-5083F82B749C}" type="datetimeFigureOut">
              <a:rPr lang="fi-FI" smtClean="0"/>
              <a:t>28.9.2026</a:t>
            </a:fld>
            <a:endParaRPr lang="fi-FI"/>
          </a:p>
        </p:txBody>
      </p:sp>
      <p:sp>
        <p:nvSpPr>
          <p:cNvPr id="3" name="Alatunnisteen paikkamerkki 2"/>
          <p:cNvSpPr>
            <a:spLocks noGrp="1"/>
          </p:cNvSpPr>
          <p:nvPr>
            <p:ph type="ftr" sz="quarter" idx="11"/>
          </p:nvPr>
        </p:nvSpPr>
        <p:spPr/>
        <p:txBody>
          <a:bodyPr/>
          <a:lstStyle/>
          <a:p>
            <a:endParaRPr lang="fi-FI"/>
          </a:p>
        </p:txBody>
      </p:sp>
      <p:sp>
        <p:nvSpPr>
          <p:cNvPr id="4" name="Dian numeron paikkamerkki 3"/>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583615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Sisällön paikkamerkk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28.9.2026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827074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Kuvan paikkamerkki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28.9.2026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139981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ystysuoran tekstin paikkamerkki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28.9.2026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012034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8724900" y="365125"/>
            <a:ext cx="2628900" cy="5811838"/>
          </a:xfrm>
        </p:spPr>
        <p:txBody>
          <a:bodyPr vert="eaVert"/>
          <a:lstStyle/>
          <a:p>
            <a:r>
              <a:rPr lang="fi-FI"/>
              <a:t>Muokkaa perustyyl. napsautt.</a:t>
            </a:r>
          </a:p>
        </p:txBody>
      </p:sp>
      <p:sp>
        <p:nvSpPr>
          <p:cNvPr id="3" name="Pystysuoran tekstin paikkamerkki 2"/>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28.9.2026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406455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perustyyl. napsautt.</a:t>
            </a:r>
          </a:p>
        </p:txBody>
      </p:sp>
      <p:sp>
        <p:nvSpPr>
          <p:cNvPr id="3" name="Tekstin paikkamerkki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02ABAE3-D89C-4001-9AEC-5083F82B749C}" type="datetimeFigureOut">
              <a:rPr lang="fi-FI" smtClean="0"/>
              <a:t>28.9.2026</a:t>
            </a:fld>
            <a:endParaRPr lang="fi-FI"/>
          </a:p>
        </p:txBody>
      </p:sp>
      <p:sp>
        <p:nvSpPr>
          <p:cNvPr id="5" name="Alatunnisteen paikkamerk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i-FI"/>
          </a:p>
        </p:txBody>
      </p:sp>
      <p:sp>
        <p:nvSpPr>
          <p:cNvPr id="6" name="Dian numeron paikkamerkki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F4AEF5D-7FAC-4949-84D2-DA5A9BB3D225}" type="slidenum">
              <a:rPr lang="fi-FI" smtClean="0"/>
              <a:t>‹#›</a:t>
            </a:fld>
            <a:endParaRPr lang="fi-FI"/>
          </a:p>
        </p:txBody>
      </p:sp>
    </p:spTree>
    <p:extLst>
      <p:ext uri="{BB962C8B-B14F-4D97-AF65-F5344CB8AC3E}">
        <p14:creationId xmlns:p14="http://schemas.microsoft.com/office/powerpoint/2010/main" val="10345201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svg"/><Relationship Id="rId1" Type="http://schemas.openxmlformats.org/officeDocument/2006/relationships/slideLayout" Target="../slideLayouts/slideLayout2.xml"/><Relationship Id="rId5" Type="http://schemas.openxmlformats.org/officeDocument/2006/relationships/image" Target="../media/image6.sv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6.sv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4.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4.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4.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4.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4.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4.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5.jpg"/><Relationship Id="rId5" Type="http://schemas.openxmlformats.org/officeDocument/2006/relationships/image" Target="../media/image4.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16.jpg"/><Relationship Id="rId5" Type="http://schemas.openxmlformats.org/officeDocument/2006/relationships/image" Target="../media/image4.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7.png"/><Relationship Id="rId5" Type="http://schemas.openxmlformats.org/officeDocument/2006/relationships/image" Target="../media/image14.png"/><Relationship Id="rId4" Type="http://schemas.openxmlformats.org/officeDocument/2006/relationships/notesSlide" Target="../notesSlides/notesSlide26.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4.pn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4.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4.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4.png"/><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22.jpg"/><Relationship Id="rId5" Type="http://schemas.openxmlformats.org/officeDocument/2006/relationships/image" Target="../media/image4.pn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4.pn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4.pn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774CF34-FF34-4563-8C3E-F09420DDB68B}"/>
              </a:ext>
            </a:extLst>
          </p:cNvPr>
          <p:cNvPicPr>
            <a:picLocks noGrp="1" noRot="1" noChangeAspect="1" noMove="1" noResize="1" noEditPoints="1" noAdjustHandles="1" noChangeArrowheads="1" noChangeShapeType="1" noCrop="1"/>
          </p:cNvPicPr>
          <p:nvPr/>
        </p:nvPicPr>
        <p:blipFill>
          <a:blip r:embed="rId2"/>
          <a:stretch>
            <a:fillRect/>
          </a:stretch>
        </p:blipFill>
        <p:spPr>
          <a:xfrm>
            <a:off x="753255" y="0"/>
            <a:ext cx="9700752" cy="6858000"/>
          </a:xfrm>
          <a:prstGeom prst="rect">
            <a:avLst/>
          </a:prstGeom>
        </p:spPr>
      </p:pic>
      <p:sp>
        <p:nvSpPr>
          <p:cNvPr id="2" name="Otsikko 1"/>
          <p:cNvSpPr>
            <a:spLocks noGrp="1" noRot="1" noMove="1" noResize="1" noEditPoints="1" noAdjustHandles="1" noChangeArrowheads="1" noChangeShapeType="1"/>
          </p:cNvSpPr>
          <p:nvPr>
            <p:ph type="ctrTitle"/>
          </p:nvPr>
        </p:nvSpPr>
        <p:spPr>
          <a:xfrm>
            <a:off x="1524000" y="-52852"/>
            <a:ext cx="9144000" cy="2387600"/>
          </a:xfrm>
        </p:spPr>
        <p:txBody>
          <a:bodyPr/>
          <a:lstStyle/>
          <a:p>
            <a:r>
              <a:rPr lang="fi-FI" dirty="0">
                <a:latin typeface="Bierstadt"/>
                <a:ea typeface="Calibri"/>
                <a:cs typeface="Leelawadee"/>
              </a:rPr>
              <a:t>Porolaidunpeli</a:t>
            </a:r>
          </a:p>
        </p:txBody>
      </p:sp>
      <p:sp>
        <p:nvSpPr>
          <p:cNvPr id="19" name="Rectangle 18">
            <a:extLst>
              <a:ext uri="{FF2B5EF4-FFF2-40B4-BE49-F238E27FC236}">
                <a16:creationId xmlns:a16="http://schemas.microsoft.com/office/drawing/2014/main" id="{D8D03B8F-143E-7E43-D396-A4296C10D226}"/>
              </a:ext>
            </a:extLst>
          </p:cNvPr>
          <p:cNvSpPr/>
          <p:nvPr/>
        </p:nvSpPr>
        <p:spPr>
          <a:xfrm>
            <a:off x="8552520" y="5990412"/>
            <a:ext cx="1628983" cy="6353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Content Placeholder 3">
            <a:extLst>
              <a:ext uri="{FF2B5EF4-FFF2-40B4-BE49-F238E27FC236}">
                <a16:creationId xmlns:a16="http://schemas.microsoft.com/office/drawing/2014/main" id="{607AA6F9-1D62-02C3-88FD-1FB99CDD9D50}"/>
              </a:ext>
            </a:extLst>
          </p:cNvPr>
          <p:cNvPicPr>
            <a:picLocks noGrp="1" noRot="1" noChangeAspect="1" noMove="1" noResize="1" noEditPoints="1" noAdjustHandles="1" noChangeArrowheads="1" noChangeShapeType="1" noCrop="1"/>
          </p:cNvPicPr>
          <p:nvPr/>
        </p:nvPicPr>
        <p:blipFill>
          <a:blip r:embed="rId3"/>
          <a:stretch>
            <a:fillRect/>
          </a:stretch>
        </p:blipFill>
        <p:spPr>
          <a:xfrm>
            <a:off x="10244973" y="5986677"/>
            <a:ext cx="1673083" cy="650778"/>
          </a:xfrm>
          <a:prstGeom prst="rect">
            <a:avLst/>
          </a:prstGeom>
        </p:spPr>
      </p:pic>
      <p:sp>
        <p:nvSpPr>
          <p:cNvPr id="25" name="Rectangle 24">
            <a:extLst>
              <a:ext uri="{FF2B5EF4-FFF2-40B4-BE49-F238E27FC236}">
                <a16:creationId xmlns:a16="http://schemas.microsoft.com/office/drawing/2014/main" id="{3ADCCDE0-076D-59A5-4A8B-52A03E741ECC}"/>
              </a:ext>
            </a:extLst>
          </p:cNvPr>
          <p:cNvSpPr/>
          <p:nvPr/>
        </p:nvSpPr>
        <p:spPr>
          <a:xfrm>
            <a:off x="8540797" y="6007997"/>
            <a:ext cx="1628983" cy="6353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Kuva 5">
            <a:extLst>
              <a:ext uri="{FF2B5EF4-FFF2-40B4-BE49-F238E27FC236}">
                <a16:creationId xmlns:a16="http://schemas.microsoft.com/office/drawing/2014/main" id="{97147EE4-3232-1297-24CA-8409D919503D}"/>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rcRect t="11426" r="-798" b="7039"/>
          <a:stretch>
            <a:fillRect/>
          </a:stretch>
        </p:blipFill>
        <p:spPr>
          <a:xfrm>
            <a:off x="3771900" y="2352333"/>
            <a:ext cx="6213300" cy="3350662"/>
          </a:xfrm>
          <a:prstGeom prst="rect">
            <a:avLst/>
          </a:prstGeom>
        </p:spPr>
      </p:pic>
      <p:pic>
        <p:nvPicPr>
          <p:cNvPr id="27" name="Content Placeholder 3">
            <a:extLst>
              <a:ext uri="{FF2B5EF4-FFF2-40B4-BE49-F238E27FC236}">
                <a16:creationId xmlns:a16="http://schemas.microsoft.com/office/drawing/2014/main" id="{D6D4A8F1-69A9-5F89-A552-D6AF5A187E46}"/>
              </a:ext>
            </a:extLst>
          </p:cNvPr>
          <p:cNvPicPr>
            <a:picLocks noGrp="1" noRot="1" noChangeAspect="1" noMove="1" noResize="1" noEditPoints="1" noAdjustHandles="1" noChangeArrowheads="1" noChangeShapeType="1" noCrop="1"/>
          </p:cNvPicPr>
          <p:nvPr/>
        </p:nvPicPr>
        <p:blipFill>
          <a:blip r:embed="rId5"/>
          <a:stretch>
            <a:fillRect/>
          </a:stretch>
        </p:blipFill>
        <p:spPr>
          <a:xfrm>
            <a:off x="8555340" y="5988456"/>
            <a:ext cx="1618049" cy="651824"/>
          </a:xfrm>
          <a:prstGeom prst="rect">
            <a:avLst/>
          </a:prstGeom>
        </p:spPr>
      </p:pic>
    </p:spTree>
    <p:extLst>
      <p:ext uri="{BB962C8B-B14F-4D97-AF65-F5344CB8AC3E}">
        <p14:creationId xmlns:p14="http://schemas.microsoft.com/office/powerpoint/2010/main" val="782385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3F680-D151-EE1F-1C3D-E11D6BD49DE0}"/>
            </a:ext>
          </a:extLst>
        </p:cNvPr>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21790740-5A58-50F9-F6A2-412DB33CB489}"/>
              </a:ext>
            </a:extLst>
          </p:cNvPr>
          <p:cNvPicPr>
            <a:picLocks noGrp="1" noRot="1" noChangeAspect="1" noMove="1" noResize="1" noEditPoints="1" noAdjustHandles="1" noChangeArrowheads="1" noChangeShapeType="1" noCrop="1"/>
          </p:cNvPicPr>
          <p:nvPr>
            <p:ph idx="1"/>
          </p:nvPr>
        </p:nvPicPr>
        <p:blipFill>
          <a:blip>
            <a:extLst>
              <a:ext uri="{96DAC541-7B7A-43D3-8B79-37D633B846F1}">
                <asvg:svgBlip xmlns:asvg="http://schemas.microsoft.com/office/drawing/2016/SVG/main" r:embed="rId2"/>
              </a:ext>
            </a:extLst>
          </a:blip>
          <a:stretch>
            <a:fillRect/>
          </a:stretch>
        </p:blipFill>
        <p:spPr>
          <a:xfrm>
            <a:off x="6173959" y="-577125"/>
            <a:ext cx="5251425" cy="7435125"/>
          </a:xfrm>
          <a:prstGeom prst="rect">
            <a:avLst/>
          </a:prstGeom>
        </p:spPr>
      </p:pic>
      <p:sp>
        <p:nvSpPr>
          <p:cNvPr id="2" name="Title 1">
            <a:extLst>
              <a:ext uri="{FF2B5EF4-FFF2-40B4-BE49-F238E27FC236}">
                <a16:creationId xmlns:a16="http://schemas.microsoft.com/office/drawing/2014/main" id="{3DD12DA8-4E20-E898-9F5B-FFB28EF07B10}"/>
              </a:ext>
            </a:extLst>
          </p:cNvPr>
          <p:cNvSpPr>
            <a:spLocks noGrp="1" noRot="1" noMove="1" noResize="1" noEditPoints="1" noAdjustHandles="1" noChangeArrowheads="1" noChangeShapeType="1"/>
          </p:cNvSpPr>
          <p:nvPr>
            <p:ph type="title"/>
          </p:nvPr>
        </p:nvSpPr>
        <p:spPr/>
        <p:txBody>
          <a:bodyPr/>
          <a:lstStyle/>
          <a:p>
            <a:r>
              <a:rPr lang="fi-FI" dirty="0"/>
              <a:t>Pelin valmistelu</a:t>
            </a:r>
            <a:endParaRPr lang="en-US" dirty="0"/>
          </a:p>
        </p:txBody>
      </p:sp>
      <p:pic>
        <p:nvPicPr>
          <p:cNvPr id="12" name="Content Placeholder 3">
            <a:extLst>
              <a:ext uri="{FF2B5EF4-FFF2-40B4-BE49-F238E27FC236}">
                <a16:creationId xmlns:a16="http://schemas.microsoft.com/office/drawing/2014/main" id="{01412A0D-41C3-AB9D-6E89-4D527963C15D}"/>
              </a:ext>
            </a:extLst>
          </p:cNvPr>
          <p:cNvPicPr>
            <a:picLocks noGrp="1" noRot="1" noChangeAspect="1" noMove="1" noResize="1" noEditPoints="1" noAdjustHandles="1" noChangeArrowheads="1" noChangeShapeType="1" noCrop="1"/>
          </p:cNvPicPr>
          <p:nvPr/>
        </p:nvPicPr>
        <p:blipFill>
          <a:blip r:embed="rId3"/>
          <a:stretch>
            <a:fillRect/>
          </a:stretch>
        </p:blipFill>
        <p:spPr>
          <a:xfrm>
            <a:off x="10244973" y="5986677"/>
            <a:ext cx="1673083" cy="650778"/>
          </a:xfrm>
          <a:prstGeom prst="rect">
            <a:avLst/>
          </a:prstGeom>
        </p:spPr>
      </p:pic>
      <p:sp>
        <p:nvSpPr>
          <p:cNvPr id="14" name="Rectangle 13">
            <a:extLst>
              <a:ext uri="{FF2B5EF4-FFF2-40B4-BE49-F238E27FC236}">
                <a16:creationId xmlns:a16="http://schemas.microsoft.com/office/drawing/2014/main" id="{E3674EF9-E4EB-71F7-916F-816AA0AEB467}"/>
              </a:ext>
            </a:extLst>
          </p:cNvPr>
          <p:cNvSpPr/>
          <p:nvPr/>
        </p:nvSpPr>
        <p:spPr>
          <a:xfrm>
            <a:off x="8552520" y="5990412"/>
            <a:ext cx="1628983" cy="6353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Content Placeholder 3">
            <a:extLst>
              <a:ext uri="{FF2B5EF4-FFF2-40B4-BE49-F238E27FC236}">
                <a16:creationId xmlns:a16="http://schemas.microsoft.com/office/drawing/2014/main" id="{8AD2C7ED-E534-0B1B-5F47-A25C99A1B7F5}"/>
              </a:ext>
            </a:extLst>
          </p:cNvPr>
          <p:cNvPicPr>
            <a:picLocks noGrp="1" noRot="1" noChangeAspect="1" noMove="1" noResize="1" noEditPoints="1" noAdjustHandles="1" noChangeArrowheads="1" noChangeShapeType="1" noCrop="1"/>
          </p:cNvPicPr>
          <p:nvPr/>
        </p:nvPicPr>
        <p:blipFill>
          <a:blip r:embed="rId4"/>
          <a:stretch>
            <a:fillRect/>
          </a:stretch>
        </p:blipFill>
        <p:spPr>
          <a:xfrm>
            <a:off x="8555340" y="5988456"/>
            <a:ext cx="1618049" cy="651824"/>
          </a:xfrm>
          <a:prstGeom prst="rect">
            <a:avLst/>
          </a:prstGeom>
        </p:spPr>
      </p:pic>
      <p:sp>
        <p:nvSpPr>
          <p:cNvPr id="3" name="Tekstin paikkamerkki 7">
            <a:extLst>
              <a:ext uri="{FF2B5EF4-FFF2-40B4-BE49-F238E27FC236}">
                <a16:creationId xmlns:a16="http://schemas.microsoft.com/office/drawing/2014/main" id="{186C4C68-8CE1-B6EC-55CC-DDB5BCECA544}"/>
              </a:ext>
            </a:extLst>
          </p:cNvPr>
          <p:cNvSpPr txBox="1">
            <a:spLocks noGrp="1" noRot="1" noMove="1" noResize="1" noEditPoints="1" noAdjustHandles="1" noChangeArrowheads="1" noChangeShapeType="1"/>
          </p:cNvSpPr>
          <p:nvPr/>
        </p:nvSpPr>
        <p:spPr>
          <a:xfrm>
            <a:off x="838200" y="1840931"/>
            <a:ext cx="3650862" cy="345585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75000"/>
              </a:lnSpc>
              <a:spcBef>
                <a:spcPts val="1200"/>
              </a:spcBef>
              <a:buSzPct val="72516"/>
              <a:buFont typeface="Arial" panose="020B0604020202020204" pitchFamily="34" charset="0"/>
              <a:buNone/>
            </a:pPr>
            <a:r>
              <a:rPr lang="fi-FI" sz="2200" dirty="0">
                <a:ea typeface="Oswald Medium"/>
                <a:cs typeface="Oswald Medium"/>
                <a:sym typeface="Oswald Medium"/>
              </a:rPr>
              <a:t>Tarvitset:</a:t>
            </a:r>
          </a:p>
          <a:p>
            <a:pPr marL="474256" indent="-342900">
              <a:lnSpc>
                <a:spcPct val="75000"/>
              </a:lnSpc>
              <a:spcBef>
                <a:spcPts val="1200"/>
              </a:spcBef>
              <a:buSzPct val="100000"/>
            </a:pPr>
            <a:r>
              <a:rPr lang="fi-FI" sz="2200" dirty="0">
                <a:ea typeface="Oswald Medium"/>
                <a:cs typeface="Oswald Medium"/>
                <a:sym typeface="Oswald Medium"/>
              </a:rPr>
              <a:t>Tyhjän paperin</a:t>
            </a:r>
          </a:p>
          <a:p>
            <a:pPr marL="474256" indent="-342900">
              <a:lnSpc>
                <a:spcPct val="75000"/>
              </a:lnSpc>
              <a:spcBef>
                <a:spcPts val="1200"/>
              </a:spcBef>
              <a:buSzPct val="100000"/>
            </a:pPr>
            <a:r>
              <a:rPr lang="fi-FI" sz="2200" dirty="0">
                <a:ea typeface="Oswald Medium"/>
                <a:cs typeface="Oswald Medium"/>
                <a:sym typeface="Oswald Medium"/>
              </a:rPr>
              <a:t>Erivärisiä kyniä</a:t>
            </a:r>
          </a:p>
          <a:p>
            <a:pPr marL="474256" indent="-342900">
              <a:lnSpc>
                <a:spcPct val="75000"/>
              </a:lnSpc>
              <a:spcBef>
                <a:spcPts val="1200"/>
              </a:spcBef>
              <a:buSzPct val="100000"/>
            </a:pPr>
            <a:r>
              <a:rPr lang="fi-FI" sz="2200" dirty="0">
                <a:ea typeface="Oswald Medium"/>
                <a:cs typeface="Oswald Medium"/>
                <a:sym typeface="Oswald Medium"/>
              </a:rPr>
              <a:t>Post-it-lappuja (2 eri kokoa)</a:t>
            </a:r>
          </a:p>
          <a:p>
            <a:pPr marL="474256" indent="-342900">
              <a:lnSpc>
                <a:spcPct val="75000"/>
              </a:lnSpc>
              <a:spcBef>
                <a:spcPts val="1200"/>
              </a:spcBef>
              <a:buSzPct val="100000"/>
            </a:pPr>
            <a:r>
              <a:rPr lang="fi-FI" sz="2200" dirty="0">
                <a:ea typeface="Oswald Medium"/>
                <a:cs typeface="Oswald Medium"/>
                <a:sym typeface="Oswald Medium"/>
              </a:rPr>
              <a:t>Nopan</a:t>
            </a:r>
          </a:p>
          <a:p>
            <a:pPr marL="131356" indent="0">
              <a:lnSpc>
                <a:spcPct val="75000"/>
              </a:lnSpc>
              <a:spcBef>
                <a:spcPts val="1200"/>
              </a:spcBef>
              <a:buSzPct val="100000"/>
              <a:buFont typeface="Arial" panose="020B0604020202020204" pitchFamily="34" charset="0"/>
              <a:buNone/>
            </a:pPr>
            <a:br>
              <a:rPr lang="fi-FI" sz="2200" dirty="0">
                <a:ea typeface="Oswald Medium"/>
                <a:cs typeface="Oswald Medium"/>
                <a:sym typeface="Oswald Medium"/>
              </a:rPr>
            </a:br>
            <a:r>
              <a:rPr lang="fi-FI" sz="2200" dirty="0">
                <a:ea typeface="Oswald Medium"/>
                <a:cs typeface="Oswald Medium"/>
                <a:sym typeface="Oswald Medium"/>
              </a:rPr>
              <a:t>Tyhjä paperi edessäsi on kartta, jota tulet täydentämään. Oletetaan, että kartta on aivan uusi, ja valkoiset alueet ovat pelkkää luontoa/ erämaata. </a:t>
            </a:r>
          </a:p>
          <a:p>
            <a:pPr>
              <a:lnSpc>
                <a:spcPct val="75000"/>
              </a:lnSpc>
              <a:spcBef>
                <a:spcPts val="1200"/>
              </a:spcBef>
            </a:pPr>
            <a:endParaRPr lang="en-US" sz="2200" dirty="0"/>
          </a:p>
        </p:txBody>
      </p:sp>
      <p:pic>
        <p:nvPicPr>
          <p:cNvPr id="6" name="Graphic 5">
            <a:extLst>
              <a:ext uri="{FF2B5EF4-FFF2-40B4-BE49-F238E27FC236}">
                <a16:creationId xmlns:a16="http://schemas.microsoft.com/office/drawing/2014/main" id="{554D5465-6A3D-4A1A-D534-040DAE44767B}"/>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5"/>
              </a:ext>
            </a:extLst>
          </a:blip>
          <a:srcRect l="26790" t="24704" r="19150"/>
          <a:stretch>
            <a:fillRect/>
          </a:stretch>
        </p:blipFill>
        <p:spPr>
          <a:xfrm rot="1743926">
            <a:off x="4466628" y="1303440"/>
            <a:ext cx="4572000" cy="4530838"/>
          </a:xfrm>
          <a:prstGeom prst="rect">
            <a:avLst/>
          </a:prstGeom>
        </p:spPr>
      </p:pic>
    </p:spTree>
    <p:extLst>
      <p:ext uri="{BB962C8B-B14F-4D97-AF65-F5344CB8AC3E}">
        <p14:creationId xmlns:p14="http://schemas.microsoft.com/office/powerpoint/2010/main" val="33174449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01F02-A724-2E10-5945-4965AE759366}"/>
            </a:ext>
          </a:extLst>
        </p:cNvPr>
        <p:cNvGrpSpPr/>
        <p:nvPr/>
      </p:nvGrpSpPr>
      <p:grpSpPr>
        <a:xfrm>
          <a:off x="0" y="0"/>
          <a:ext cx="0" cy="0"/>
          <a:chOff x="0" y="0"/>
          <a:chExt cx="0" cy="0"/>
        </a:xfrm>
      </p:grpSpPr>
      <p:pic>
        <p:nvPicPr>
          <p:cNvPr id="6" name="Content Placeholder 15">
            <a:extLst>
              <a:ext uri="{FF2B5EF4-FFF2-40B4-BE49-F238E27FC236}">
                <a16:creationId xmlns:a16="http://schemas.microsoft.com/office/drawing/2014/main" id="{20CFD79F-D553-A90B-743B-5AE0C175AA6A}"/>
              </a:ext>
            </a:extLst>
          </p:cNvPr>
          <p:cNvPicPr>
            <a:picLocks noGrp="1" noRot="1" noChangeAspect="1" noMove="1" noResize="1" noEditPoints="1" noAdjustHandles="1" noChangeArrowheads="1" noChangeShapeType="1" noCrop="1"/>
          </p:cNvPicPr>
          <p:nvPr/>
        </p:nvPicPr>
        <p:blipFill>
          <a:blip r:embed="rId3"/>
          <a:srcRect r="50"/>
          <a:stretch>
            <a:fillRect/>
          </a:stretch>
        </p:blipFill>
        <p:spPr>
          <a:xfrm>
            <a:off x="1" y="67235"/>
            <a:ext cx="12192000" cy="6723530"/>
          </a:xfrm>
          <a:prstGeom prst="rect">
            <a:avLst/>
          </a:prstGeom>
        </p:spPr>
      </p:pic>
      <p:pic>
        <p:nvPicPr>
          <p:cNvPr id="4" name="Content Placeholder 3">
            <a:extLst>
              <a:ext uri="{FF2B5EF4-FFF2-40B4-BE49-F238E27FC236}">
                <a16:creationId xmlns:a16="http://schemas.microsoft.com/office/drawing/2014/main" id="{A73163F1-2678-D45A-F8F9-20CEF63AF84A}"/>
              </a:ext>
            </a:extLst>
          </p:cNvPr>
          <p:cNvPicPr>
            <a:picLocks noGrp="1" noRot="1" noChangeAspect="1" noMove="1" noResize="1" noEditPoints="1" noAdjustHandles="1" noChangeArrowheads="1" noChangeShapeType="1" noCrop="1"/>
          </p:cNvPicPr>
          <p:nvPr>
            <p:ph idx="1"/>
          </p:nvPr>
        </p:nvPicPr>
        <p:blipFill>
          <a:blip>
            <a:extLst>
              <a:ext uri="{96DAC541-7B7A-43D3-8B79-37D633B846F1}">
                <asvg:svgBlip xmlns:asvg="http://schemas.microsoft.com/office/drawing/2016/SVG/main" r:embed="rId4"/>
              </a:ext>
            </a:extLst>
          </a:blip>
          <a:stretch>
            <a:fillRect/>
          </a:stretch>
        </p:blipFill>
        <p:spPr>
          <a:xfrm>
            <a:off x="6259563" y="297890"/>
            <a:ext cx="4585914" cy="6492875"/>
          </a:xfrm>
          <a:prstGeom prst="rect">
            <a:avLst/>
          </a:prstGeom>
        </p:spPr>
      </p:pic>
      <p:sp>
        <p:nvSpPr>
          <p:cNvPr id="2" name="Title 1">
            <a:extLst>
              <a:ext uri="{FF2B5EF4-FFF2-40B4-BE49-F238E27FC236}">
                <a16:creationId xmlns:a16="http://schemas.microsoft.com/office/drawing/2014/main" id="{A51F5E8F-67AE-8214-E552-3CD833851CDE}"/>
              </a:ext>
            </a:extLst>
          </p:cNvPr>
          <p:cNvSpPr>
            <a:spLocks noGrp="1" noRot="1" noMove="1" noResize="1" noEditPoints="1" noAdjustHandles="1" noChangeArrowheads="1" noChangeShapeType="1"/>
          </p:cNvSpPr>
          <p:nvPr>
            <p:ph type="title"/>
          </p:nvPr>
        </p:nvSpPr>
        <p:spPr/>
        <p:txBody>
          <a:bodyPr/>
          <a:lstStyle/>
          <a:p>
            <a:r>
              <a:rPr lang="fi-FI" dirty="0"/>
              <a:t>Alkuohjeistus</a:t>
            </a:r>
            <a:endParaRPr lang="en-US" dirty="0"/>
          </a:p>
        </p:txBody>
      </p:sp>
      <p:pic>
        <p:nvPicPr>
          <p:cNvPr id="12" name="Content Placeholder 3">
            <a:extLst>
              <a:ext uri="{FF2B5EF4-FFF2-40B4-BE49-F238E27FC236}">
                <a16:creationId xmlns:a16="http://schemas.microsoft.com/office/drawing/2014/main" id="{E14991F9-25A8-9D76-7B1D-6DE1F3EEFA6A}"/>
              </a:ext>
            </a:extLst>
          </p:cNvPr>
          <p:cNvPicPr>
            <a:picLocks noGrp="1" noRot="1" noChangeAspect="1" noMove="1" noResize="1" noEditPoints="1" noAdjustHandles="1" noChangeArrowheads="1" noChangeShapeType="1" noCrop="1"/>
          </p:cNvPicPr>
          <p:nvPr/>
        </p:nvPicPr>
        <p:blipFill>
          <a:blip r:embed="rId5"/>
          <a:stretch>
            <a:fillRect/>
          </a:stretch>
        </p:blipFill>
        <p:spPr>
          <a:xfrm>
            <a:off x="10244973" y="5986677"/>
            <a:ext cx="1673083" cy="650778"/>
          </a:xfrm>
          <a:prstGeom prst="rect">
            <a:avLst/>
          </a:prstGeom>
        </p:spPr>
      </p:pic>
      <p:sp>
        <p:nvSpPr>
          <p:cNvPr id="14" name="Rectangle 13">
            <a:extLst>
              <a:ext uri="{FF2B5EF4-FFF2-40B4-BE49-F238E27FC236}">
                <a16:creationId xmlns:a16="http://schemas.microsoft.com/office/drawing/2014/main" id="{C45DB134-5D36-01ED-48B3-ED3F46B65C1B}"/>
              </a:ext>
            </a:extLst>
          </p:cNvPr>
          <p:cNvSpPr/>
          <p:nvPr/>
        </p:nvSpPr>
        <p:spPr>
          <a:xfrm>
            <a:off x="8552520" y="5990412"/>
            <a:ext cx="1628983" cy="6353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Content Placeholder 3">
            <a:extLst>
              <a:ext uri="{FF2B5EF4-FFF2-40B4-BE49-F238E27FC236}">
                <a16:creationId xmlns:a16="http://schemas.microsoft.com/office/drawing/2014/main" id="{151FC029-FD73-4920-1D45-BECD4818AD9F}"/>
              </a:ext>
            </a:extLst>
          </p:cNvPr>
          <p:cNvPicPr>
            <a:picLocks noGrp="1" noRot="1" noChangeAspect="1" noMove="1" noResize="1" noEditPoints="1" noAdjustHandles="1" noChangeArrowheads="1" noChangeShapeType="1" noCrop="1"/>
          </p:cNvPicPr>
          <p:nvPr/>
        </p:nvPicPr>
        <p:blipFill>
          <a:blip r:embed="rId6"/>
          <a:stretch>
            <a:fillRect/>
          </a:stretch>
        </p:blipFill>
        <p:spPr>
          <a:xfrm>
            <a:off x="8555340" y="5988456"/>
            <a:ext cx="1618049" cy="651824"/>
          </a:xfrm>
          <a:prstGeom prst="rect">
            <a:avLst/>
          </a:prstGeom>
        </p:spPr>
      </p:pic>
      <p:sp>
        <p:nvSpPr>
          <p:cNvPr id="5" name="Tekstin paikkamerkki 7">
            <a:extLst>
              <a:ext uri="{FF2B5EF4-FFF2-40B4-BE49-F238E27FC236}">
                <a16:creationId xmlns:a16="http://schemas.microsoft.com/office/drawing/2014/main" id="{E6246770-76F4-681A-5BC9-60E7AF7CC3D3}"/>
              </a:ext>
            </a:extLst>
          </p:cNvPr>
          <p:cNvSpPr txBox="1">
            <a:spLocks noGrp="1" noRot="1" noMove="1" noResize="1" noEditPoints="1" noAdjustHandles="1" noChangeArrowheads="1" noChangeShapeType="1"/>
          </p:cNvSpPr>
          <p:nvPr/>
        </p:nvSpPr>
        <p:spPr>
          <a:xfrm>
            <a:off x="838200" y="1829011"/>
            <a:ext cx="5421363" cy="4479079"/>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5000"/>
              </a:lnSpc>
              <a:spcBef>
                <a:spcPts val="0"/>
              </a:spcBef>
              <a:buClr>
                <a:srgbClr val="000000"/>
              </a:buClr>
              <a:buSzPts val="1110"/>
              <a:buFont typeface="Arial" panose="020B0604020202020204" pitchFamily="34" charset="0"/>
              <a:buNone/>
            </a:pPr>
            <a:r>
              <a:rPr lang="fi-FI" sz="2400" dirty="0"/>
              <a:t>1. Piirtäkää paperin kulmaan vuoria tai tuntureita. </a:t>
            </a:r>
          </a:p>
          <a:p>
            <a:pPr marL="0" indent="0">
              <a:lnSpc>
                <a:spcPct val="95000"/>
              </a:lnSpc>
              <a:spcBef>
                <a:spcPts val="0"/>
              </a:spcBef>
              <a:buClr>
                <a:srgbClr val="000000"/>
              </a:buClr>
              <a:buSzPts val="1110"/>
              <a:buFont typeface="Arial" panose="020B0604020202020204" pitchFamily="34" charset="0"/>
              <a:buNone/>
            </a:pPr>
            <a:endParaRPr lang="fi-FI" sz="2400" dirty="0"/>
          </a:p>
          <a:p>
            <a:pPr marL="0" indent="0">
              <a:lnSpc>
                <a:spcPct val="95000"/>
              </a:lnSpc>
              <a:spcBef>
                <a:spcPts val="0"/>
              </a:spcBef>
              <a:buClr>
                <a:srgbClr val="000000"/>
              </a:buClr>
              <a:buSzPts val="1110"/>
              <a:buFont typeface="Arial" panose="020B0604020202020204" pitchFamily="34" charset="0"/>
              <a:buNone/>
            </a:pPr>
            <a:r>
              <a:rPr lang="fi-FI" sz="2400" dirty="0"/>
              <a:t>2. Piirtäkää joki, joka kulkee paperin poikki.</a:t>
            </a:r>
          </a:p>
          <a:p>
            <a:pPr marL="0" indent="0">
              <a:lnSpc>
                <a:spcPct val="95000"/>
              </a:lnSpc>
              <a:spcBef>
                <a:spcPts val="0"/>
              </a:spcBef>
              <a:buClr>
                <a:srgbClr val="000000"/>
              </a:buClr>
              <a:buSzPts val="1110"/>
              <a:buFont typeface="Arial" panose="020B0604020202020204" pitchFamily="34" charset="0"/>
              <a:buNone/>
            </a:pPr>
            <a:endParaRPr lang="fi-FI" sz="2400" dirty="0"/>
          </a:p>
          <a:p>
            <a:pPr marL="0" indent="0">
              <a:lnSpc>
                <a:spcPct val="95000"/>
              </a:lnSpc>
              <a:spcBef>
                <a:spcPts val="0"/>
              </a:spcBef>
              <a:buClr>
                <a:srgbClr val="000000"/>
              </a:buClr>
              <a:buSzPts val="1110"/>
              <a:buFont typeface="Arial" panose="020B0604020202020204" pitchFamily="34" charset="0"/>
              <a:buNone/>
            </a:pPr>
            <a:r>
              <a:rPr lang="fi-FI" sz="2400" dirty="0"/>
              <a:t>3. Piirtäkää minne tahansa kohtaa paperia suo.</a:t>
            </a:r>
          </a:p>
          <a:p>
            <a:pPr marL="0" indent="0">
              <a:lnSpc>
                <a:spcPct val="95000"/>
              </a:lnSpc>
              <a:spcBef>
                <a:spcPts val="1200"/>
              </a:spcBef>
              <a:buSzPts val="1018"/>
              <a:buFont typeface="Arial" panose="020B0604020202020204" pitchFamily="34" charset="0"/>
              <a:buNone/>
            </a:pPr>
            <a:r>
              <a:rPr lang="fi-FI" sz="2400" dirty="0"/>
              <a:t>4. Loput paperista on metsää.</a:t>
            </a:r>
          </a:p>
          <a:p>
            <a:pPr marL="0" indent="0">
              <a:lnSpc>
                <a:spcPct val="95000"/>
              </a:lnSpc>
              <a:spcBef>
                <a:spcPts val="1200"/>
              </a:spcBef>
              <a:buSzPts val="1018"/>
              <a:buFont typeface="Arial" panose="020B0604020202020204" pitchFamily="34" charset="0"/>
              <a:buNone/>
            </a:pPr>
            <a:r>
              <a:rPr lang="fi-FI" sz="2400" dirty="0"/>
              <a:t>5. Piirtäkää tai merkitkää paperille teidän kotinne.</a:t>
            </a:r>
          </a:p>
          <a:p>
            <a:pPr marL="0" indent="0">
              <a:lnSpc>
                <a:spcPct val="95000"/>
              </a:lnSpc>
              <a:spcBef>
                <a:spcPts val="1200"/>
              </a:spcBef>
              <a:buSzPts val="1018"/>
              <a:buFont typeface="Arial" panose="020B0604020202020204" pitchFamily="34" charset="0"/>
              <a:buNone/>
            </a:pPr>
            <a:r>
              <a:rPr lang="fi-FI" sz="2400" dirty="0"/>
              <a:t>6. Piirtäkää/kirjoittakaa post-it –lapulle susi, ahma tai karhu. Sijoittakaa lappu sinne, missä haluatte petoeläimen asuvan.</a:t>
            </a:r>
            <a:endParaRPr lang="en-US" dirty="0"/>
          </a:p>
        </p:txBody>
      </p:sp>
      <p:pic>
        <p:nvPicPr>
          <p:cNvPr id="7" name="Graphic 5">
            <a:extLst>
              <a:ext uri="{FF2B5EF4-FFF2-40B4-BE49-F238E27FC236}">
                <a16:creationId xmlns:a16="http://schemas.microsoft.com/office/drawing/2014/main" id="{8CA6D81B-D5DD-8635-5A15-E86CB6F5D04D}"/>
              </a:ext>
            </a:extLst>
          </p:cNvPr>
          <p:cNvPicPr>
            <a:picLocks noGrp="1" noRot="1" noMove="1" noResize="1" noEditPoints="1" noAdjustHandles="1" noChangeArrowheads="1" noChangeShapeType="1" noCrop="1"/>
          </p:cNvPicPr>
          <p:nvPr/>
        </p:nvPicPr>
        <p:blipFill>
          <a:blip>
            <a:extLst>
              <a:ext uri="{96DAC541-7B7A-43D3-8B79-37D633B846F1}">
                <asvg:svgBlip xmlns:asvg="http://schemas.microsoft.com/office/drawing/2016/SVG/main" r:embed="rId7"/>
              </a:ext>
            </a:extLst>
          </a:blip>
          <a:srcRect l="26790" t="24704" r="19150"/>
          <a:stretch>
            <a:fillRect/>
          </a:stretch>
        </p:blipFill>
        <p:spPr>
          <a:xfrm rot="1743926">
            <a:off x="5004150" y="2004918"/>
            <a:ext cx="3629402" cy="3667528"/>
          </a:xfrm>
          <a:prstGeom prst="rect">
            <a:avLst/>
          </a:prstGeom>
        </p:spPr>
      </p:pic>
    </p:spTree>
    <p:extLst>
      <p:ext uri="{BB962C8B-B14F-4D97-AF65-F5344CB8AC3E}">
        <p14:creationId xmlns:p14="http://schemas.microsoft.com/office/powerpoint/2010/main" val="1218466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A4F43C-E366-68F0-AE2B-460B2186E720}"/>
            </a:ext>
          </a:extLst>
        </p:cNvPr>
        <p:cNvGrpSpPr/>
        <p:nvPr/>
      </p:nvGrpSpPr>
      <p:grpSpPr>
        <a:xfrm>
          <a:off x="0" y="0"/>
          <a:ext cx="0" cy="0"/>
          <a:chOff x="0" y="0"/>
          <a:chExt cx="0" cy="0"/>
        </a:xfrm>
      </p:grpSpPr>
      <p:pic>
        <p:nvPicPr>
          <p:cNvPr id="6" name="Content Placeholder 15">
            <a:extLst>
              <a:ext uri="{FF2B5EF4-FFF2-40B4-BE49-F238E27FC236}">
                <a16:creationId xmlns:a16="http://schemas.microsoft.com/office/drawing/2014/main" id="{592599E1-FCE6-0263-6F0A-AABCC32E7390}"/>
              </a:ext>
            </a:extLst>
          </p:cNvPr>
          <p:cNvPicPr>
            <a:picLocks noGrp="1" noRot="1" noChangeAspect="1" noMove="1" noResize="1" noEditPoints="1" noAdjustHandles="1" noChangeArrowheads="1" noChangeShapeType="1" noCrop="1"/>
          </p:cNvPicPr>
          <p:nvPr/>
        </p:nvPicPr>
        <p:blipFill>
          <a:blip r:embed="rId3"/>
          <a:srcRect r="50"/>
          <a:stretch>
            <a:fillRect/>
          </a:stretch>
        </p:blipFill>
        <p:spPr>
          <a:xfrm>
            <a:off x="1" y="67235"/>
            <a:ext cx="12192000" cy="6723530"/>
          </a:xfrm>
          <a:prstGeom prst="rect">
            <a:avLst/>
          </a:prstGeom>
        </p:spPr>
      </p:pic>
      <p:sp>
        <p:nvSpPr>
          <p:cNvPr id="2" name="Title 1">
            <a:extLst>
              <a:ext uri="{FF2B5EF4-FFF2-40B4-BE49-F238E27FC236}">
                <a16:creationId xmlns:a16="http://schemas.microsoft.com/office/drawing/2014/main" id="{EF4F1721-34AF-0E47-9C33-84AC081B9D8A}"/>
              </a:ext>
            </a:extLst>
          </p:cNvPr>
          <p:cNvSpPr>
            <a:spLocks noGrp="1" noRot="1" noMove="1" noResize="1" noEditPoints="1" noAdjustHandles="1" noChangeArrowheads="1" noChangeShapeType="1"/>
          </p:cNvSpPr>
          <p:nvPr>
            <p:ph type="title"/>
          </p:nvPr>
        </p:nvSpPr>
        <p:spPr/>
        <p:txBody>
          <a:bodyPr/>
          <a:lstStyle/>
          <a:p>
            <a:r>
              <a:rPr lang="fi-FI" dirty="0"/>
              <a:t>Alkuohjeistus</a:t>
            </a:r>
            <a:endParaRPr lang="en-US" dirty="0"/>
          </a:p>
        </p:txBody>
      </p:sp>
      <p:pic>
        <p:nvPicPr>
          <p:cNvPr id="12" name="Content Placeholder 3">
            <a:extLst>
              <a:ext uri="{FF2B5EF4-FFF2-40B4-BE49-F238E27FC236}">
                <a16:creationId xmlns:a16="http://schemas.microsoft.com/office/drawing/2014/main" id="{ED30E3EF-A54A-94DB-DDF9-9E3CFA2C961C}"/>
              </a:ext>
            </a:extLst>
          </p:cNvPr>
          <p:cNvPicPr>
            <a:picLocks noGrp="1" noRot="1" noChangeAspect="1" noMove="1" noResize="1" noEditPoints="1" noAdjustHandles="1" noChangeArrowheads="1" noChangeShapeType="1" noCrop="1"/>
          </p:cNvPicPr>
          <p:nvPr/>
        </p:nvPicPr>
        <p:blipFill>
          <a:blip r:embed="rId4"/>
          <a:stretch>
            <a:fillRect/>
          </a:stretch>
        </p:blipFill>
        <p:spPr>
          <a:xfrm>
            <a:off x="10244973" y="5986677"/>
            <a:ext cx="1673083" cy="650778"/>
          </a:xfrm>
          <a:prstGeom prst="rect">
            <a:avLst/>
          </a:prstGeom>
        </p:spPr>
      </p:pic>
      <p:sp>
        <p:nvSpPr>
          <p:cNvPr id="14" name="Rectangle 13">
            <a:extLst>
              <a:ext uri="{FF2B5EF4-FFF2-40B4-BE49-F238E27FC236}">
                <a16:creationId xmlns:a16="http://schemas.microsoft.com/office/drawing/2014/main" id="{BC42579E-2A29-42A2-7631-F29E01C7353B}"/>
              </a:ext>
            </a:extLst>
          </p:cNvPr>
          <p:cNvSpPr/>
          <p:nvPr/>
        </p:nvSpPr>
        <p:spPr>
          <a:xfrm>
            <a:off x="8552520" y="5990412"/>
            <a:ext cx="1628983" cy="6353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Content Placeholder 3">
            <a:extLst>
              <a:ext uri="{FF2B5EF4-FFF2-40B4-BE49-F238E27FC236}">
                <a16:creationId xmlns:a16="http://schemas.microsoft.com/office/drawing/2014/main" id="{48694FFE-CADE-6C4D-2246-2B3B4151E348}"/>
              </a:ext>
            </a:extLst>
          </p:cNvPr>
          <p:cNvPicPr>
            <a:picLocks noGrp="1" noRot="1" noChangeAspect="1" noMove="1" noResize="1" noEditPoints="1" noAdjustHandles="1" noChangeArrowheads="1" noChangeShapeType="1" noCrop="1"/>
          </p:cNvPicPr>
          <p:nvPr/>
        </p:nvPicPr>
        <p:blipFill>
          <a:blip r:embed="rId5"/>
          <a:stretch>
            <a:fillRect/>
          </a:stretch>
        </p:blipFill>
        <p:spPr>
          <a:xfrm>
            <a:off x="8555340" y="5988456"/>
            <a:ext cx="1618049" cy="651824"/>
          </a:xfrm>
          <a:prstGeom prst="rect">
            <a:avLst/>
          </a:prstGeom>
        </p:spPr>
      </p:pic>
      <p:sp>
        <p:nvSpPr>
          <p:cNvPr id="5" name="Tekstin paikkamerkki 7">
            <a:extLst>
              <a:ext uri="{FF2B5EF4-FFF2-40B4-BE49-F238E27FC236}">
                <a16:creationId xmlns:a16="http://schemas.microsoft.com/office/drawing/2014/main" id="{98E646FD-CDDC-B508-FFB0-A3FEF4576B65}"/>
              </a:ext>
            </a:extLst>
          </p:cNvPr>
          <p:cNvSpPr txBox="1">
            <a:spLocks noGrp="1" noRot="1" noMove="1" noResize="1" noEditPoints="1" noAdjustHandles="1" noChangeArrowheads="1" noChangeShapeType="1"/>
          </p:cNvSpPr>
          <p:nvPr/>
        </p:nvSpPr>
        <p:spPr>
          <a:xfrm>
            <a:off x="838200" y="1829011"/>
            <a:ext cx="4198495" cy="447907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5000"/>
              </a:lnSpc>
              <a:spcBef>
                <a:spcPts val="0"/>
              </a:spcBef>
              <a:buClr>
                <a:srgbClr val="000000"/>
              </a:buClr>
              <a:buSzPts val="1110"/>
              <a:buFont typeface="Arial" panose="020B0604020202020204" pitchFamily="34" charset="0"/>
              <a:buNone/>
            </a:pPr>
            <a:r>
              <a:rPr lang="fi-FI" sz="2400" dirty="0"/>
              <a:t>7. Piirtäkää kaksi eri väristä viivaa vuorilta paperinne vastakkaiseen päähän ja takaisin vuorille.</a:t>
            </a:r>
          </a:p>
          <a:p>
            <a:pPr marL="0" indent="0">
              <a:lnSpc>
                <a:spcPct val="95000"/>
              </a:lnSpc>
              <a:spcBef>
                <a:spcPts val="0"/>
              </a:spcBef>
              <a:buClr>
                <a:srgbClr val="000000"/>
              </a:buClr>
              <a:buSzPts val="1110"/>
              <a:buFont typeface="Arial" panose="020B0604020202020204" pitchFamily="34" charset="0"/>
              <a:buNone/>
            </a:pPr>
            <a:endParaRPr lang="fi-FI" sz="2400" dirty="0"/>
          </a:p>
          <a:p>
            <a:pPr marL="0" indent="0">
              <a:lnSpc>
                <a:spcPct val="95000"/>
              </a:lnSpc>
              <a:spcBef>
                <a:spcPts val="0"/>
              </a:spcBef>
              <a:buClr>
                <a:srgbClr val="000000"/>
              </a:buClr>
              <a:buSzPts val="1110"/>
              <a:buFont typeface="Arial" panose="020B0604020202020204" pitchFamily="34" charset="0"/>
              <a:buNone/>
            </a:pPr>
            <a:r>
              <a:rPr lang="fi-FI" sz="2400" dirty="0"/>
              <a:t>Nämä viivat ovat laidunreittinne, joita poronne vaeltavat päästäkseen laidunalueelta toiselle.</a:t>
            </a:r>
            <a:endParaRPr lang="en-US" dirty="0"/>
          </a:p>
        </p:txBody>
      </p:sp>
      <p:pic>
        <p:nvPicPr>
          <p:cNvPr id="8" name="Kuva 7">
            <a:extLst>
              <a:ext uri="{FF2B5EF4-FFF2-40B4-BE49-F238E27FC236}">
                <a16:creationId xmlns:a16="http://schemas.microsoft.com/office/drawing/2014/main" id="{EEC5F638-0A96-1E48-0970-FE215D67F8AB}"/>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6"/>
              </a:ext>
            </a:extLst>
          </a:blip>
          <a:stretch>
            <a:fillRect/>
          </a:stretch>
        </p:blipFill>
        <p:spPr>
          <a:xfrm>
            <a:off x="6096000" y="1975990"/>
            <a:ext cx="4549187" cy="3214687"/>
          </a:xfrm>
          <a:prstGeom prst="rect">
            <a:avLst/>
          </a:prstGeom>
        </p:spPr>
      </p:pic>
      <p:sp>
        <p:nvSpPr>
          <p:cNvPr id="11" name="Suorakulmio 10">
            <a:extLst>
              <a:ext uri="{FF2B5EF4-FFF2-40B4-BE49-F238E27FC236}">
                <a16:creationId xmlns:a16="http://schemas.microsoft.com/office/drawing/2014/main" id="{BB08BCF6-2952-3551-6BA8-22F59C7468B7}"/>
              </a:ext>
            </a:extLst>
          </p:cNvPr>
          <p:cNvSpPr/>
          <p:nvPr/>
        </p:nvSpPr>
        <p:spPr>
          <a:xfrm>
            <a:off x="6096000" y="1943100"/>
            <a:ext cx="4559300" cy="3238500"/>
          </a:xfrm>
          <a:prstGeom prst="rect">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kstin paikkamerkki 7">
            <a:extLst>
              <a:ext uri="{FF2B5EF4-FFF2-40B4-BE49-F238E27FC236}">
                <a16:creationId xmlns:a16="http://schemas.microsoft.com/office/drawing/2014/main" id="{E1A77B8E-B48F-9050-66F1-1311002E746B}"/>
              </a:ext>
            </a:extLst>
          </p:cNvPr>
          <p:cNvSpPr txBox="1">
            <a:spLocks noGrp="1" noRot="1" noMove="1" noResize="1" noEditPoints="1" noAdjustHandles="1" noChangeArrowheads="1" noChangeShapeType="1"/>
          </p:cNvSpPr>
          <p:nvPr/>
        </p:nvSpPr>
        <p:spPr>
          <a:xfrm>
            <a:off x="5984287" y="1561433"/>
            <a:ext cx="2004013" cy="42714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5000"/>
              </a:lnSpc>
              <a:spcBef>
                <a:spcPts val="0"/>
              </a:spcBef>
              <a:buClr>
                <a:srgbClr val="000000"/>
              </a:buClr>
              <a:buSzPts val="1110"/>
              <a:buFont typeface="Arial" panose="020B0604020202020204" pitchFamily="34" charset="0"/>
              <a:buNone/>
            </a:pPr>
            <a:r>
              <a:rPr lang="fi-FI" sz="2000" b="1" dirty="0">
                <a:solidFill>
                  <a:srgbClr val="FF0000"/>
                </a:solidFill>
              </a:rPr>
              <a:t>ESIMERKKI</a:t>
            </a:r>
            <a:endParaRPr lang="en-US" b="1" dirty="0">
              <a:solidFill>
                <a:srgbClr val="FF0000"/>
              </a:solidFill>
            </a:endParaRPr>
          </a:p>
        </p:txBody>
      </p:sp>
    </p:spTree>
    <p:extLst>
      <p:ext uri="{BB962C8B-B14F-4D97-AF65-F5344CB8AC3E}">
        <p14:creationId xmlns:p14="http://schemas.microsoft.com/office/powerpoint/2010/main" val="644668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6A1FEE-234E-F57F-CA0E-2DCD5D8E24F1}"/>
            </a:ext>
          </a:extLst>
        </p:cNvPr>
        <p:cNvGrpSpPr/>
        <p:nvPr/>
      </p:nvGrpSpPr>
      <p:grpSpPr>
        <a:xfrm>
          <a:off x="0" y="0"/>
          <a:ext cx="0" cy="0"/>
          <a:chOff x="0" y="0"/>
          <a:chExt cx="0" cy="0"/>
        </a:xfrm>
      </p:grpSpPr>
      <p:pic>
        <p:nvPicPr>
          <p:cNvPr id="6" name="Content Placeholder 15">
            <a:extLst>
              <a:ext uri="{FF2B5EF4-FFF2-40B4-BE49-F238E27FC236}">
                <a16:creationId xmlns:a16="http://schemas.microsoft.com/office/drawing/2014/main" id="{E8E7C391-89CF-6F3D-FF13-F1DC7C211068}"/>
              </a:ext>
            </a:extLst>
          </p:cNvPr>
          <p:cNvPicPr>
            <a:picLocks noGrp="1" noRot="1" noChangeAspect="1" noMove="1" noResize="1" noEditPoints="1" noAdjustHandles="1" noChangeArrowheads="1" noChangeShapeType="1" noCrop="1"/>
          </p:cNvPicPr>
          <p:nvPr/>
        </p:nvPicPr>
        <p:blipFill>
          <a:blip r:embed="rId3"/>
          <a:srcRect r="50"/>
          <a:stretch>
            <a:fillRect/>
          </a:stretch>
        </p:blipFill>
        <p:spPr>
          <a:xfrm>
            <a:off x="1" y="67235"/>
            <a:ext cx="12192000" cy="6723530"/>
          </a:xfrm>
          <a:prstGeom prst="rect">
            <a:avLst/>
          </a:prstGeom>
        </p:spPr>
      </p:pic>
      <p:sp>
        <p:nvSpPr>
          <p:cNvPr id="2" name="Title 1">
            <a:extLst>
              <a:ext uri="{FF2B5EF4-FFF2-40B4-BE49-F238E27FC236}">
                <a16:creationId xmlns:a16="http://schemas.microsoft.com/office/drawing/2014/main" id="{5A2211EA-B0F1-C4C5-BB3E-E5C9DF01F2B9}"/>
              </a:ext>
            </a:extLst>
          </p:cNvPr>
          <p:cNvSpPr>
            <a:spLocks noGrp="1" noRot="1" noMove="1" noResize="1" noEditPoints="1" noAdjustHandles="1" noChangeArrowheads="1" noChangeShapeType="1"/>
          </p:cNvSpPr>
          <p:nvPr>
            <p:ph type="title"/>
          </p:nvPr>
        </p:nvSpPr>
        <p:spPr/>
        <p:txBody>
          <a:bodyPr/>
          <a:lstStyle/>
          <a:p>
            <a:r>
              <a:rPr lang="fi-FI" dirty="0"/>
              <a:t>Peli alkaa</a:t>
            </a:r>
            <a:endParaRPr lang="en-US" dirty="0"/>
          </a:p>
        </p:txBody>
      </p:sp>
      <p:pic>
        <p:nvPicPr>
          <p:cNvPr id="12" name="Content Placeholder 3">
            <a:extLst>
              <a:ext uri="{FF2B5EF4-FFF2-40B4-BE49-F238E27FC236}">
                <a16:creationId xmlns:a16="http://schemas.microsoft.com/office/drawing/2014/main" id="{DEBFCB32-6D4A-902C-6FFF-4C7D8243CE3D}"/>
              </a:ext>
            </a:extLst>
          </p:cNvPr>
          <p:cNvPicPr>
            <a:picLocks noGrp="1" noRot="1" noChangeAspect="1" noMove="1" noResize="1" noEditPoints="1" noAdjustHandles="1" noChangeArrowheads="1" noChangeShapeType="1" noCrop="1"/>
          </p:cNvPicPr>
          <p:nvPr/>
        </p:nvPicPr>
        <p:blipFill>
          <a:blip r:embed="rId4"/>
          <a:stretch>
            <a:fillRect/>
          </a:stretch>
        </p:blipFill>
        <p:spPr>
          <a:xfrm>
            <a:off x="10244973" y="5986677"/>
            <a:ext cx="1673083" cy="650778"/>
          </a:xfrm>
          <a:prstGeom prst="rect">
            <a:avLst/>
          </a:prstGeom>
        </p:spPr>
      </p:pic>
      <p:sp>
        <p:nvSpPr>
          <p:cNvPr id="14" name="Rectangle 13">
            <a:extLst>
              <a:ext uri="{FF2B5EF4-FFF2-40B4-BE49-F238E27FC236}">
                <a16:creationId xmlns:a16="http://schemas.microsoft.com/office/drawing/2014/main" id="{A6E57A52-9CAC-892B-F6B9-3A97734CD7FF}"/>
              </a:ext>
            </a:extLst>
          </p:cNvPr>
          <p:cNvSpPr/>
          <p:nvPr/>
        </p:nvSpPr>
        <p:spPr>
          <a:xfrm>
            <a:off x="8552520" y="5990412"/>
            <a:ext cx="1628983" cy="6353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Content Placeholder 3">
            <a:extLst>
              <a:ext uri="{FF2B5EF4-FFF2-40B4-BE49-F238E27FC236}">
                <a16:creationId xmlns:a16="http://schemas.microsoft.com/office/drawing/2014/main" id="{390C6C9D-1259-58C9-0A7E-10E91CECFDDB}"/>
              </a:ext>
            </a:extLst>
          </p:cNvPr>
          <p:cNvPicPr>
            <a:picLocks noGrp="1" noRot="1" noChangeAspect="1" noMove="1" noResize="1" noEditPoints="1" noAdjustHandles="1" noChangeArrowheads="1" noChangeShapeType="1" noCrop="1"/>
          </p:cNvPicPr>
          <p:nvPr/>
        </p:nvPicPr>
        <p:blipFill>
          <a:blip r:embed="rId5"/>
          <a:stretch>
            <a:fillRect/>
          </a:stretch>
        </p:blipFill>
        <p:spPr>
          <a:xfrm>
            <a:off x="8555340" y="5988456"/>
            <a:ext cx="1618049" cy="651824"/>
          </a:xfrm>
          <a:prstGeom prst="rect">
            <a:avLst/>
          </a:prstGeom>
        </p:spPr>
      </p:pic>
      <p:sp>
        <p:nvSpPr>
          <p:cNvPr id="5" name="Tekstin paikkamerkki 7">
            <a:extLst>
              <a:ext uri="{FF2B5EF4-FFF2-40B4-BE49-F238E27FC236}">
                <a16:creationId xmlns:a16="http://schemas.microsoft.com/office/drawing/2014/main" id="{44E2BA66-1099-DFD2-8AE1-887C114AD87D}"/>
              </a:ext>
            </a:extLst>
          </p:cNvPr>
          <p:cNvSpPr txBox="1">
            <a:spLocks noGrp="1" noRot="1" noMove="1" noResize="1" noEditPoints="1" noAdjustHandles="1" noChangeArrowheads="1" noChangeShapeType="1"/>
          </p:cNvSpPr>
          <p:nvPr/>
        </p:nvSpPr>
        <p:spPr>
          <a:xfrm>
            <a:off x="838200" y="1829011"/>
            <a:ext cx="4198495" cy="447907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5000"/>
              </a:lnSpc>
              <a:spcBef>
                <a:spcPts val="0"/>
              </a:spcBef>
              <a:buClr>
                <a:srgbClr val="000000"/>
              </a:buClr>
              <a:buSzPts val="1110"/>
              <a:buFont typeface="Arial" panose="020B0604020202020204" pitchFamily="34" charset="0"/>
              <a:buNone/>
            </a:pPr>
            <a:r>
              <a:rPr lang="fi-FI" sz="3200" b="1" dirty="0"/>
              <a:t>1. Kylä</a:t>
            </a:r>
          </a:p>
          <a:p>
            <a:pPr marL="0" indent="0">
              <a:lnSpc>
                <a:spcPct val="95000"/>
              </a:lnSpc>
              <a:spcBef>
                <a:spcPts val="0"/>
              </a:spcBef>
              <a:buClr>
                <a:srgbClr val="000000"/>
              </a:buClr>
              <a:buSzPts val="1110"/>
              <a:buFont typeface="Arial" panose="020B0604020202020204" pitchFamily="34" charset="0"/>
              <a:buNone/>
            </a:pPr>
            <a:endParaRPr lang="en-US" dirty="0"/>
          </a:p>
          <a:p>
            <a:pPr marL="0" indent="0">
              <a:lnSpc>
                <a:spcPct val="95000"/>
              </a:lnSpc>
              <a:spcBef>
                <a:spcPts val="0"/>
              </a:spcBef>
              <a:buClr>
                <a:srgbClr val="000000"/>
              </a:buClr>
              <a:buSzPts val="1110"/>
              <a:buFont typeface="Arial" panose="020B0604020202020204" pitchFamily="34" charset="0"/>
              <a:buNone/>
            </a:pPr>
            <a:r>
              <a:rPr lang="en-US" dirty="0" err="1"/>
              <a:t>Piirtäkää</a:t>
            </a:r>
            <a:r>
              <a:rPr lang="en-US" dirty="0"/>
              <a:t> </a:t>
            </a:r>
            <a:r>
              <a:rPr lang="en-US" dirty="0" err="1"/>
              <a:t>kylä</a:t>
            </a:r>
            <a:r>
              <a:rPr lang="en-US" dirty="0"/>
              <a:t> ja tie </a:t>
            </a:r>
            <a:r>
              <a:rPr lang="en-US" dirty="0" err="1"/>
              <a:t>kodistanne</a:t>
            </a:r>
            <a:r>
              <a:rPr lang="en-US" dirty="0"/>
              <a:t> </a:t>
            </a:r>
            <a:r>
              <a:rPr lang="en-US" dirty="0" err="1"/>
              <a:t>kylään</a:t>
            </a:r>
            <a:r>
              <a:rPr lang="en-US" dirty="0"/>
              <a:t> </a:t>
            </a:r>
            <a:r>
              <a:rPr lang="en-US" dirty="0" err="1"/>
              <a:t>asti</a:t>
            </a:r>
            <a:r>
              <a:rPr lang="en-US" dirty="0"/>
              <a:t>.</a:t>
            </a:r>
          </a:p>
          <a:p>
            <a:pPr marL="0" indent="0">
              <a:lnSpc>
                <a:spcPct val="95000"/>
              </a:lnSpc>
              <a:spcBef>
                <a:spcPts val="0"/>
              </a:spcBef>
              <a:buClr>
                <a:srgbClr val="000000"/>
              </a:buClr>
              <a:buSzPts val="1110"/>
              <a:buFont typeface="Arial" panose="020B0604020202020204" pitchFamily="34" charset="0"/>
              <a:buNone/>
            </a:pPr>
            <a:endParaRPr lang="en-US" dirty="0"/>
          </a:p>
        </p:txBody>
      </p:sp>
      <p:sp>
        <p:nvSpPr>
          <p:cNvPr id="4" name="Tekstin paikkamerkki 7">
            <a:extLst>
              <a:ext uri="{FF2B5EF4-FFF2-40B4-BE49-F238E27FC236}">
                <a16:creationId xmlns:a16="http://schemas.microsoft.com/office/drawing/2014/main" id="{449B80A5-007C-DCF3-31F9-53F63B7A4891}"/>
              </a:ext>
            </a:extLst>
          </p:cNvPr>
          <p:cNvSpPr txBox="1">
            <a:spLocks/>
          </p:cNvSpPr>
          <p:nvPr/>
        </p:nvSpPr>
        <p:spPr>
          <a:xfrm>
            <a:off x="6341686" y="2261431"/>
            <a:ext cx="4198495" cy="39585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5000"/>
              </a:lnSpc>
              <a:spcBef>
                <a:spcPts val="0"/>
              </a:spcBef>
              <a:buClr>
                <a:srgbClr val="000000"/>
              </a:buClr>
              <a:buSzPts val="1110"/>
              <a:buFont typeface="Arial" panose="020B0604020202020204" pitchFamily="34" charset="0"/>
              <a:buNone/>
            </a:pPr>
            <a:endParaRPr lang="en-US" dirty="0"/>
          </a:p>
          <a:p>
            <a:pPr marL="0" indent="0">
              <a:lnSpc>
                <a:spcPct val="95000"/>
              </a:lnSpc>
              <a:spcBef>
                <a:spcPts val="0"/>
              </a:spcBef>
              <a:buClr>
                <a:srgbClr val="000000"/>
              </a:buClr>
              <a:buSzPts val="1110"/>
              <a:buFont typeface="Arial" panose="020B0604020202020204" pitchFamily="34" charset="0"/>
              <a:buNone/>
            </a:pPr>
            <a:r>
              <a:rPr lang="en-US" dirty="0"/>
              <a:t>Tie </a:t>
            </a:r>
            <a:r>
              <a:rPr lang="en-US" dirty="0" err="1"/>
              <a:t>ei</a:t>
            </a:r>
            <a:r>
              <a:rPr lang="en-US" dirty="0"/>
              <a:t> </a:t>
            </a:r>
            <a:r>
              <a:rPr lang="en-US" dirty="0" err="1"/>
              <a:t>saa</a:t>
            </a:r>
            <a:r>
              <a:rPr lang="en-US" dirty="0"/>
              <a:t> </a:t>
            </a:r>
            <a:r>
              <a:rPr lang="en-US" dirty="0" err="1"/>
              <a:t>kulkea</a:t>
            </a:r>
            <a:r>
              <a:rPr lang="en-US" dirty="0"/>
              <a:t> </a:t>
            </a:r>
            <a:r>
              <a:rPr lang="en-US" dirty="0" err="1"/>
              <a:t>liian</a:t>
            </a:r>
            <a:r>
              <a:rPr lang="en-US" dirty="0"/>
              <a:t> </a:t>
            </a:r>
            <a:r>
              <a:rPr lang="en-US" dirty="0" err="1"/>
              <a:t>läheltä</a:t>
            </a:r>
            <a:r>
              <a:rPr lang="en-US" dirty="0"/>
              <a:t> </a:t>
            </a:r>
            <a:r>
              <a:rPr lang="en-US" dirty="0" err="1"/>
              <a:t>petoeläintä</a:t>
            </a:r>
            <a:r>
              <a:rPr lang="en-US" dirty="0"/>
              <a:t>.</a:t>
            </a:r>
          </a:p>
          <a:p>
            <a:pPr marL="0" indent="0">
              <a:lnSpc>
                <a:spcPct val="95000"/>
              </a:lnSpc>
              <a:spcBef>
                <a:spcPts val="0"/>
              </a:spcBef>
              <a:buClr>
                <a:srgbClr val="000000"/>
              </a:buClr>
              <a:buSzPts val="1110"/>
              <a:buFont typeface="Arial" panose="020B0604020202020204" pitchFamily="34" charset="0"/>
              <a:buNone/>
            </a:pPr>
            <a:endParaRPr lang="en-US" dirty="0"/>
          </a:p>
          <a:p>
            <a:pPr marL="0" indent="0">
              <a:lnSpc>
                <a:spcPct val="95000"/>
              </a:lnSpc>
              <a:spcBef>
                <a:spcPts val="0"/>
              </a:spcBef>
              <a:buClr>
                <a:srgbClr val="000000"/>
              </a:buClr>
              <a:buSzPts val="1110"/>
              <a:buFont typeface="Arial" panose="020B0604020202020204" pitchFamily="34" charset="0"/>
              <a:buNone/>
            </a:pPr>
            <a:r>
              <a:rPr lang="en-US" dirty="0"/>
              <a:t>Tie </a:t>
            </a:r>
            <a:r>
              <a:rPr lang="en-US" dirty="0" err="1"/>
              <a:t>voi</a:t>
            </a:r>
            <a:r>
              <a:rPr lang="en-US" dirty="0"/>
              <a:t> </a:t>
            </a:r>
            <a:r>
              <a:rPr lang="en-US" dirty="0" err="1"/>
              <a:t>ylittää</a:t>
            </a:r>
            <a:r>
              <a:rPr lang="en-US" dirty="0"/>
              <a:t> </a:t>
            </a:r>
            <a:r>
              <a:rPr lang="en-US" dirty="0" err="1"/>
              <a:t>laidunreitit</a:t>
            </a:r>
            <a:r>
              <a:rPr lang="en-US" dirty="0"/>
              <a:t>.</a:t>
            </a:r>
          </a:p>
        </p:txBody>
      </p:sp>
      <p:pic>
        <p:nvPicPr>
          <p:cNvPr id="7" name="Content Placeholder 15">
            <a:extLst>
              <a:ext uri="{FF2B5EF4-FFF2-40B4-BE49-F238E27FC236}">
                <a16:creationId xmlns:a16="http://schemas.microsoft.com/office/drawing/2014/main" id="{C9101885-7F22-58B2-2DD9-A14B7DC28323}"/>
              </a:ext>
            </a:extLst>
          </p:cNvPr>
          <p:cNvPicPr>
            <a:picLocks noGrp="1" noRot="1" noChangeAspect="1" noMove="1" noResize="1" noEditPoints="1" noAdjustHandles="1" noChangeArrowheads="1" noChangeShapeType="1" noCrop="1"/>
          </p:cNvPicPr>
          <p:nvPr>
            <p:ph idx="1"/>
          </p:nvPr>
        </p:nvPicPr>
        <p:blipFill>
          <a:blip r:embed="rId3"/>
          <a:srcRect r="50"/>
          <a:stretch>
            <a:fillRect/>
          </a:stretch>
        </p:blipFill>
        <p:spPr>
          <a:xfrm>
            <a:off x="6096000" y="2492899"/>
            <a:ext cx="4444181" cy="2425356"/>
          </a:xfrm>
          <a:prstGeom prst="rect">
            <a:avLst/>
          </a:prstGeom>
        </p:spPr>
      </p:pic>
    </p:spTree>
    <p:extLst>
      <p:ext uri="{BB962C8B-B14F-4D97-AF65-F5344CB8AC3E}">
        <p14:creationId xmlns:p14="http://schemas.microsoft.com/office/powerpoint/2010/main" val="551997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6494D-E341-775F-E73E-50E9D8CC3F62}"/>
            </a:ext>
          </a:extLst>
        </p:cNvPr>
        <p:cNvGrpSpPr/>
        <p:nvPr/>
      </p:nvGrpSpPr>
      <p:grpSpPr>
        <a:xfrm>
          <a:off x="0" y="0"/>
          <a:ext cx="0" cy="0"/>
          <a:chOff x="0" y="0"/>
          <a:chExt cx="0" cy="0"/>
        </a:xfrm>
      </p:grpSpPr>
      <p:pic>
        <p:nvPicPr>
          <p:cNvPr id="6" name="Content Placeholder 15">
            <a:extLst>
              <a:ext uri="{FF2B5EF4-FFF2-40B4-BE49-F238E27FC236}">
                <a16:creationId xmlns:a16="http://schemas.microsoft.com/office/drawing/2014/main" id="{1838DB9C-C9EF-79F2-9578-91CBEC1B1B00}"/>
              </a:ext>
            </a:extLst>
          </p:cNvPr>
          <p:cNvPicPr>
            <a:picLocks noGrp="1" noRot="1" noChangeAspect="1" noMove="1" noResize="1" noEditPoints="1" noAdjustHandles="1" noChangeArrowheads="1" noChangeShapeType="1" noCrop="1"/>
          </p:cNvPicPr>
          <p:nvPr/>
        </p:nvPicPr>
        <p:blipFill>
          <a:blip r:embed="rId3"/>
          <a:srcRect r="50"/>
          <a:stretch>
            <a:fillRect/>
          </a:stretch>
        </p:blipFill>
        <p:spPr>
          <a:xfrm>
            <a:off x="1" y="67235"/>
            <a:ext cx="12192000" cy="6723530"/>
          </a:xfrm>
          <a:prstGeom prst="rect">
            <a:avLst/>
          </a:prstGeom>
        </p:spPr>
      </p:pic>
      <p:pic>
        <p:nvPicPr>
          <p:cNvPr id="12" name="Content Placeholder 3">
            <a:extLst>
              <a:ext uri="{FF2B5EF4-FFF2-40B4-BE49-F238E27FC236}">
                <a16:creationId xmlns:a16="http://schemas.microsoft.com/office/drawing/2014/main" id="{F30ADFD3-6FC5-66BF-16D9-F52195F02773}"/>
              </a:ext>
            </a:extLst>
          </p:cNvPr>
          <p:cNvPicPr>
            <a:picLocks noGrp="1" noRot="1" noChangeAspect="1" noMove="1" noResize="1" noEditPoints="1" noAdjustHandles="1" noChangeArrowheads="1" noChangeShapeType="1" noCrop="1"/>
          </p:cNvPicPr>
          <p:nvPr/>
        </p:nvPicPr>
        <p:blipFill>
          <a:blip r:embed="rId4"/>
          <a:stretch>
            <a:fillRect/>
          </a:stretch>
        </p:blipFill>
        <p:spPr>
          <a:xfrm>
            <a:off x="10244973" y="5986677"/>
            <a:ext cx="1673083" cy="650778"/>
          </a:xfrm>
          <a:prstGeom prst="rect">
            <a:avLst/>
          </a:prstGeom>
        </p:spPr>
      </p:pic>
      <p:sp>
        <p:nvSpPr>
          <p:cNvPr id="14" name="Rectangle 13">
            <a:extLst>
              <a:ext uri="{FF2B5EF4-FFF2-40B4-BE49-F238E27FC236}">
                <a16:creationId xmlns:a16="http://schemas.microsoft.com/office/drawing/2014/main" id="{E95F7C14-CD28-E301-CDB1-5AC8018FDD60}"/>
              </a:ext>
            </a:extLst>
          </p:cNvPr>
          <p:cNvSpPr/>
          <p:nvPr/>
        </p:nvSpPr>
        <p:spPr>
          <a:xfrm>
            <a:off x="8552520" y="5990412"/>
            <a:ext cx="1628983" cy="6353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Content Placeholder 3">
            <a:extLst>
              <a:ext uri="{FF2B5EF4-FFF2-40B4-BE49-F238E27FC236}">
                <a16:creationId xmlns:a16="http://schemas.microsoft.com/office/drawing/2014/main" id="{1FAD20A7-D5C4-E619-EE16-8A309ABFC204}"/>
              </a:ext>
            </a:extLst>
          </p:cNvPr>
          <p:cNvPicPr>
            <a:picLocks noGrp="1" noRot="1" noChangeAspect="1" noMove="1" noResize="1" noEditPoints="1" noAdjustHandles="1" noChangeArrowheads="1" noChangeShapeType="1" noCrop="1"/>
          </p:cNvPicPr>
          <p:nvPr/>
        </p:nvPicPr>
        <p:blipFill>
          <a:blip r:embed="rId5"/>
          <a:stretch>
            <a:fillRect/>
          </a:stretch>
        </p:blipFill>
        <p:spPr>
          <a:xfrm>
            <a:off x="8555340" y="5988456"/>
            <a:ext cx="1618049" cy="651824"/>
          </a:xfrm>
          <a:prstGeom prst="rect">
            <a:avLst/>
          </a:prstGeom>
        </p:spPr>
      </p:pic>
      <p:sp>
        <p:nvSpPr>
          <p:cNvPr id="5" name="Tekstin paikkamerkki 7">
            <a:extLst>
              <a:ext uri="{FF2B5EF4-FFF2-40B4-BE49-F238E27FC236}">
                <a16:creationId xmlns:a16="http://schemas.microsoft.com/office/drawing/2014/main" id="{EDF98FD0-BC59-1DE5-3052-0BC44655AF0B}"/>
              </a:ext>
            </a:extLst>
          </p:cNvPr>
          <p:cNvSpPr txBox="1">
            <a:spLocks noGrp="1" noRot="1" noMove="1" noResize="1" noEditPoints="1" noAdjustHandles="1" noChangeArrowheads="1" noChangeShapeType="1"/>
          </p:cNvSpPr>
          <p:nvPr/>
        </p:nvSpPr>
        <p:spPr>
          <a:xfrm>
            <a:off x="838200" y="1829011"/>
            <a:ext cx="4198495" cy="447907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5000"/>
              </a:lnSpc>
              <a:spcBef>
                <a:spcPts val="0"/>
              </a:spcBef>
              <a:buClr>
                <a:srgbClr val="000000"/>
              </a:buClr>
              <a:buSzPts val="1110"/>
              <a:buFont typeface="Arial" panose="020B0604020202020204" pitchFamily="34" charset="0"/>
              <a:buNone/>
            </a:pPr>
            <a:r>
              <a:rPr lang="fi-FI" sz="3200" b="1" dirty="0"/>
              <a:t>2. Vesivoima</a:t>
            </a:r>
          </a:p>
          <a:p>
            <a:pPr marL="0" indent="0">
              <a:lnSpc>
                <a:spcPct val="95000"/>
              </a:lnSpc>
              <a:spcBef>
                <a:spcPts val="0"/>
              </a:spcBef>
              <a:buClr>
                <a:srgbClr val="000000"/>
              </a:buClr>
              <a:buSzPts val="1110"/>
              <a:buFont typeface="Arial" panose="020B0604020202020204" pitchFamily="34" charset="0"/>
              <a:buNone/>
            </a:pPr>
            <a:endParaRPr lang="en-US" dirty="0"/>
          </a:p>
          <a:p>
            <a:pPr marL="0" indent="0">
              <a:lnSpc>
                <a:spcPct val="95000"/>
              </a:lnSpc>
              <a:spcBef>
                <a:spcPts val="0"/>
              </a:spcBef>
              <a:buClr>
                <a:srgbClr val="000000"/>
              </a:buClr>
              <a:buSzPts val="1110"/>
              <a:buFont typeface="Arial" panose="020B0604020202020204" pitchFamily="34" charset="0"/>
              <a:buNone/>
            </a:pPr>
            <a:r>
              <a:rPr lang="en-US" dirty="0" err="1"/>
              <a:t>Piirtäkää</a:t>
            </a:r>
            <a:r>
              <a:rPr lang="en-US" dirty="0"/>
              <a:t> </a:t>
            </a:r>
            <a:r>
              <a:rPr lang="en-US" dirty="0" err="1"/>
              <a:t>jokeen</a:t>
            </a:r>
            <a:r>
              <a:rPr lang="en-US" dirty="0"/>
              <a:t> </a:t>
            </a:r>
            <a:r>
              <a:rPr lang="en-US" dirty="0" err="1"/>
              <a:t>pato</a:t>
            </a:r>
            <a:r>
              <a:rPr lang="en-US" dirty="0"/>
              <a:t>.</a:t>
            </a:r>
          </a:p>
          <a:p>
            <a:pPr marL="0" indent="0">
              <a:lnSpc>
                <a:spcPct val="95000"/>
              </a:lnSpc>
              <a:spcBef>
                <a:spcPts val="0"/>
              </a:spcBef>
              <a:buClr>
                <a:srgbClr val="000000"/>
              </a:buClr>
              <a:buSzPts val="1110"/>
              <a:buFont typeface="Arial" panose="020B0604020202020204" pitchFamily="34" charset="0"/>
              <a:buNone/>
            </a:pPr>
            <a:endParaRPr lang="en-US" dirty="0"/>
          </a:p>
          <a:p>
            <a:pPr marL="0" indent="0">
              <a:lnSpc>
                <a:spcPct val="95000"/>
              </a:lnSpc>
              <a:spcBef>
                <a:spcPts val="0"/>
              </a:spcBef>
              <a:buClr>
                <a:srgbClr val="000000"/>
              </a:buClr>
              <a:buSzPts val="1110"/>
              <a:buFont typeface="Arial" panose="020B0604020202020204" pitchFamily="34" charset="0"/>
              <a:buNone/>
            </a:pPr>
            <a:r>
              <a:rPr lang="en-US" dirty="0" err="1"/>
              <a:t>Piirtäkää</a:t>
            </a:r>
            <a:r>
              <a:rPr lang="en-US" dirty="0"/>
              <a:t> </a:t>
            </a:r>
            <a:r>
              <a:rPr lang="en-US" dirty="0" err="1"/>
              <a:t>padon</a:t>
            </a:r>
            <a:r>
              <a:rPr lang="en-US" dirty="0"/>
              <a:t> </a:t>
            </a:r>
            <a:r>
              <a:rPr lang="en-US" dirty="0" err="1"/>
              <a:t>toiselle</a:t>
            </a:r>
            <a:r>
              <a:rPr lang="en-US" dirty="0"/>
              <a:t> </a:t>
            </a:r>
            <a:r>
              <a:rPr lang="en-US" dirty="0" err="1"/>
              <a:t>puolelle</a:t>
            </a:r>
            <a:r>
              <a:rPr lang="en-US" dirty="0"/>
              <a:t> </a:t>
            </a:r>
            <a:r>
              <a:rPr lang="en-US" dirty="0" err="1"/>
              <a:t>tekojärvi</a:t>
            </a:r>
            <a:r>
              <a:rPr lang="en-US" dirty="0"/>
              <a:t>.</a:t>
            </a:r>
          </a:p>
          <a:p>
            <a:pPr marL="0" indent="0">
              <a:lnSpc>
                <a:spcPct val="95000"/>
              </a:lnSpc>
              <a:spcBef>
                <a:spcPts val="0"/>
              </a:spcBef>
              <a:buClr>
                <a:srgbClr val="000000"/>
              </a:buClr>
              <a:buSzPts val="1110"/>
              <a:buFont typeface="Arial" panose="020B0604020202020204" pitchFamily="34" charset="0"/>
              <a:buNone/>
            </a:pPr>
            <a:endParaRPr lang="en-US" sz="2000" dirty="0"/>
          </a:p>
          <a:p>
            <a:pPr marL="0" indent="0">
              <a:lnSpc>
                <a:spcPct val="95000"/>
              </a:lnSpc>
              <a:spcBef>
                <a:spcPts val="0"/>
              </a:spcBef>
              <a:buClr>
                <a:srgbClr val="000000"/>
              </a:buClr>
              <a:buSzPts val="1110"/>
              <a:buFont typeface="Arial" panose="020B0604020202020204" pitchFamily="34" charset="0"/>
              <a:buNone/>
            </a:pPr>
            <a:r>
              <a:rPr lang="en-US" dirty="0" err="1"/>
              <a:t>Piirtäkää</a:t>
            </a:r>
            <a:r>
              <a:rPr lang="en-US" dirty="0"/>
              <a:t> </a:t>
            </a:r>
            <a:r>
              <a:rPr lang="en-US" dirty="0" err="1"/>
              <a:t>padolta</a:t>
            </a:r>
            <a:r>
              <a:rPr lang="en-US" dirty="0"/>
              <a:t> tie, </a:t>
            </a:r>
            <a:r>
              <a:rPr lang="en-US" dirty="0" err="1"/>
              <a:t>joka</a:t>
            </a:r>
            <a:r>
              <a:rPr lang="en-US" dirty="0"/>
              <a:t> </a:t>
            </a:r>
            <a:r>
              <a:rPr lang="en-US" dirty="0" err="1"/>
              <a:t>yhdistyy</a:t>
            </a:r>
            <a:r>
              <a:rPr lang="en-US" dirty="0"/>
              <a:t> </a:t>
            </a:r>
            <a:r>
              <a:rPr lang="en-US" dirty="0" err="1"/>
              <a:t>päätiehen</a:t>
            </a:r>
            <a:r>
              <a:rPr lang="en-US" dirty="0"/>
              <a:t>.</a:t>
            </a:r>
          </a:p>
        </p:txBody>
      </p:sp>
      <p:sp>
        <p:nvSpPr>
          <p:cNvPr id="7" name="Tekstin paikkamerkki 7">
            <a:extLst>
              <a:ext uri="{FF2B5EF4-FFF2-40B4-BE49-F238E27FC236}">
                <a16:creationId xmlns:a16="http://schemas.microsoft.com/office/drawing/2014/main" id="{92251B14-9632-476C-089A-6C1381870BEC}"/>
              </a:ext>
            </a:extLst>
          </p:cNvPr>
          <p:cNvSpPr txBox="1">
            <a:spLocks/>
          </p:cNvSpPr>
          <p:nvPr/>
        </p:nvSpPr>
        <p:spPr>
          <a:xfrm>
            <a:off x="6341686" y="2261431"/>
            <a:ext cx="4198495" cy="39585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5000"/>
              </a:lnSpc>
              <a:spcBef>
                <a:spcPts val="0"/>
              </a:spcBef>
              <a:buClr>
                <a:srgbClr val="000000"/>
              </a:buClr>
              <a:buSzPts val="1110"/>
              <a:buFont typeface="Arial" panose="020B0604020202020204" pitchFamily="34" charset="0"/>
              <a:buNone/>
            </a:pPr>
            <a:endParaRPr lang="en-US" dirty="0"/>
          </a:p>
          <a:p>
            <a:pPr marL="0" indent="0">
              <a:lnSpc>
                <a:spcPct val="95000"/>
              </a:lnSpc>
              <a:spcBef>
                <a:spcPts val="0"/>
              </a:spcBef>
              <a:buClr>
                <a:srgbClr val="000000"/>
              </a:buClr>
              <a:buSzPts val="1110"/>
              <a:buNone/>
            </a:pPr>
            <a:r>
              <a:rPr lang="en-US" dirty="0"/>
              <a:t>Pato </a:t>
            </a:r>
            <a:r>
              <a:rPr lang="en-US" dirty="0" err="1"/>
              <a:t>ei</a:t>
            </a:r>
            <a:r>
              <a:rPr lang="en-US" dirty="0"/>
              <a:t> </a:t>
            </a:r>
            <a:r>
              <a:rPr lang="en-US" dirty="0" err="1"/>
              <a:t>saa</a:t>
            </a:r>
            <a:r>
              <a:rPr lang="en-US" dirty="0"/>
              <a:t> olla </a:t>
            </a:r>
            <a:r>
              <a:rPr lang="en-US" dirty="0" err="1"/>
              <a:t>liian</a:t>
            </a:r>
            <a:r>
              <a:rPr lang="en-US" dirty="0"/>
              <a:t> </a:t>
            </a:r>
            <a:r>
              <a:rPr lang="en-US" dirty="0" err="1"/>
              <a:t>lähellä</a:t>
            </a:r>
            <a:r>
              <a:rPr lang="en-US" dirty="0"/>
              <a:t> </a:t>
            </a:r>
            <a:r>
              <a:rPr lang="en-US" dirty="0" err="1"/>
              <a:t>kylää</a:t>
            </a:r>
            <a:r>
              <a:rPr lang="en-US" dirty="0"/>
              <a:t>, </a:t>
            </a:r>
            <a:r>
              <a:rPr lang="en-US" dirty="0" err="1"/>
              <a:t>kotianne</a:t>
            </a:r>
            <a:r>
              <a:rPr lang="en-US" dirty="0"/>
              <a:t> tai </a:t>
            </a:r>
            <a:r>
              <a:rPr lang="en-US" dirty="0" err="1"/>
              <a:t>petoeläintä</a:t>
            </a:r>
            <a:r>
              <a:rPr lang="en-US" dirty="0"/>
              <a:t>. </a:t>
            </a:r>
          </a:p>
          <a:p>
            <a:pPr marL="0" indent="0">
              <a:lnSpc>
                <a:spcPct val="95000"/>
              </a:lnSpc>
              <a:spcBef>
                <a:spcPts val="0"/>
              </a:spcBef>
              <a:buClr>
                <a:srgbClr val="000000"/>
              </a:buClr>
              <a:buSzPts val="1110"/>
              <a:buNone/>
            </a:pPr>
            <a:endParaRPr lang="en-US" dirty="0"/>
          </a:p>
          <a:p>
            <a:pPr marL="0" indent="0">
              <a:lnSpc>
                <a:spcPct val="95000"/>
              </a:lnSpc>
              <a:spcBef>
                <a:spcPts val="0"/>
              </a:spcBef>
              <a:buClr>
                <a:srgbClr val="000000"/>
              </a:buClr>
              <a:buSzPts val="1110"/>
              <a:buNone/>
            </a:pPr>
            <a:r>
              <a:rPr lang="en-US" dirty="0"/>
              <a:t>Jos </a:t>
            </a:r>
            <a:r>
              <a:rPr lang="en-US" dirty="0" err="1"/>
              <a:t>tekojärvi</a:t>
            </a:r>
            <a:r>
              <a:rPr lang="en-US" dirty="0"/>
              <a:t> </a:t>
            </a:r>
            <a:r>
              <a:rPr lang="en-US" dirty="0" err="1"/>
              <a:t>ylittää</a:t>
            </a:r>
            <a:r>
              <a:rPr lang="en-US" dirty="0"/>
              <a:t> </a:t>
            </a:r>
            <a:r>
              <a:rPr lang="en-US" dirty="0" err="1"/>
              <a:t>laidunreittinne</a:t>
            </a:r>
            <a:r>
              <a:rPr lang="en-US" dirty="0"/>
              <a:t>, </a:t>
            </a:r>
            <a:r>
              <a:rPr lang="en-US" dirty="0" err="1"/>
              <a:t>siirtäkää</a:t>
            </a:r>
            <a:r>
              <a:rPr lang="en-US" dirty="0"/>
              <a:t> </a:t>
            </a:r>
            <a:r>
              <a:rPr lang="en-US" dirty="0" err="1"/>
              <a:t>laidunreittejä</a:t>
            </a:r>
            <a:r>
              <a:rPr lang="en-US" dirty="0"/>
              <a:t>.</a:t>
            </a:r>
          </a:p>
        </p:txBody>
      </p:sp>
      <p:pic>
        <p:nvPicPr>
          <p:cNvPr id="8" name="Content Placeholder 15">
            <a:extLst>
              <a:ext uri="{FF2B5EF4-FFF2-40B4-BE49-F238E27FC236}">
                <a16:creationId xmlns:a16="http://schemas.microsoft.com/office/drawing/2014/main" id="{DC0C89B1-54B4-70A6-8691-F89FD3A10E3D}"/>
              </a:ext>
            </a:extLst>
          </p:cNvPr>
          <p:cNvPicPr>
            <a:picLocks noGrp="1" noRot="1" noChangeAspect="1" noMove="1" noResize="1" noEditPoints="1" noAdjustHandles="1" noChangeArrowheads="1" noChangeShapeType="1" noCrop="1"/>
          </p:cNvPicPr>
          <p:nvPr>
            <p:ph idx="1"/>
          </p:nvPr>
        </p:nvPicPr>
        <p:blipFill>
          <a:blip r:embed="rId3"/>
          <a:srcRect r="50"/>
          <a:stretch>
            <a:fillRect/>
          </a:stretch>
        </p:blipFill>
        <p:spPr>
          <a:xfrm>
            <a:off x="6079102" y="2463799"/>
            <a:ext cx="4652563" cy="3369567"/>
          </a:xfrm>
          <a:prstGeom prst="rect">
            <a:avLst/>
          </a:prstGeom>
        </p:spPr>
      </p:pic>
    </p:spTree>
    <p:extLst>
      <p:ext uri="{BB962C8B-B14F-4D97-AF65-F5344CB8AC3E}">
        <p14:creationId xmlns:p14="http://schemas.microsoft.com/office/powerpoint/2010/main" val="2103812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31F05-4EDA-8FE0-F05D-4FE54E48B55F}"/>
            </a:ext>
          </a:extLst>
        </p:cNvPr>
        <p:cNvGrpSpPr/>
        <p:nvPr/>
      </p:nvGrpSpPr>
      <p:grpSpPr>
        <a:xfrm>
          <a:off x="0" y="0"/>
          <a:ext cx="0" cy="0"/>
          <a:chOff x="0" y="0"/>
          <a:chExt cx="0" cy="0"/>
        </a:xfrm>
      </p:grpSpPr>
      <p:pic>
        <p:nvPicPr>
          <p:cNvPr id="6" name="Content Placeholder 15">
            <a:extLst>
              <a:ext uri="{FF2B5EF4-FFF2-40B4-BE49-F238E27FC236}">
                <a16:creationId xmlns:a16="http://schemas.microsoft.com/office/drawing/2014/main" id="{3A3EFF6A-5D86-7B9D-3820-B1660A9CFC4C}"/>
              </a:ext>
            </a:extLst>
          </p:cNvPr>
          <p:cNvPicPr>
            <a:picLocks noGrp="1" noRot="1" noChangeAspect="1" noMove="1" noResize="1" noEditPoints="1" noAdjustHandles="1" noChangeArrowheads="1" noChangeShapeType="1" noCrop="1"/>
          </p:cNvPicPr>
          <p:nvPr/>
        </p:nvPicPr>
        <p:blipFill>
          <a:blip r:embed="rId3"/>
          <a:srcRect r="50"/>
          <a:stretch>
            <a:fillRect/>
          </a:stretch>
        </p:blipFill>
        <p:spPr>
          <a:xfrm>
            <a:off x="0" y="67235"/>
            <a:ext cx="12192000" cy="6723530"/>
          </a:xfrm>
          <a:prstGeom prst="rect">
            <a:avLst/>
          </a:prstGeom>
        </p:spPr>
      </p:pic>
      <p:pic>
        <p:nvPicPr>
          <p:cNvPr id="12" name="Content Placeholder 3">
            <a:extLst>
              <a:ext uri="{FF2B5EF4-FFF2-40B4-BE49-F238E27FC236}">
                <a16:creationId xmlns:a16="http://schemas.microsoft.com/office/drawing/2014/main" id="{C490F918-F043-7BDA-7D90-25DC92B5EA11}"/>
              </a:ext>
            </a:extLst>
          </p:cNvPr>
          <p:cNvPicPr>
            <a:picLocks noGrp="1" noRot="1" noChangeAspect="1" noMove="1" noResize="1" noEditPoints="1" noAdjustHandles="1" noChangeArrowheads="1" noChangeShapeType="1" noCrop="1"/>
          </p:cNvPicPr>
          <p:nvPr/>
        </p:nvPicPr>
        <p:blipFill>
          <a:blip r:embed="rId4"/>
          <a:stretch>
            <a:fillRect/>
          </a:stretch>
        </p:blipFill>
        <p:spPr>
          <a:xfrm>
            <a:off x="10244973" y="5986677"/>
            <a:ext cx="1673083" cy="650778"/>
          </a:xfrm>
          <a:prstGeom prst="rect">
            <a:avLst/>
          </a:prstGeom>
        </p:spPr>
      </p:pic>
      <p:sp>
        <p:nvSpPr>
          <p:cNvPr id="14" name="Rectangle 13">
            <a:extLst>
              <a:ext uri="{FF2B5EF4-FFF2-40B4-BE49-F238E27FC236}">
                <a16:creationId xmlns:a16="http://schemas.microsoft.com/office/drawing/2014/main" id="{7F7E21DE-81EA-96AE-C72B-C0E5BABC5041}"/>
              </a:ext>
            </a:extLst>
          </p:cNvPr>
          <p:cNvSpPr/>
          <p:nvPr/>
        </p:nvSpPr>
        <p:spPr>
          <a:xfrm>
            <a:off x="8552520" y="5990412"/>
            <a:ext cx="1628983" cy="6353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Content Placeholder 3">
            <a:extLst>
              <a:ext uri="{FF2B5EF4-FFF2-40B4-BE49-F238E27FC236}">
                <a16:creationId xmlns:a16="http://schemas.microsoft.com/office/drawing/2014/main" id="{36F72616-E522-3865-AFB3-39728D4904D4}"/>
              </a:ext>
            </a:extLst>
          </p:cNvPr>
          <p:cNvPicPr>
            <a:picLocks noGrp="1" noRot="1" noChangeAspect="1" noMove="1" noResize="1" noEditPoints="1" noAdjustHandles="1" noChangeArrowheads="1" noChangeShapeType="1" noCrop="1"/>
          </p:cNvPicPr>
          <p:nvPr/>
        </p:nvPicPr>
        <p:blipFill>
          <a:blip r:embed="rId5"/>
          <a:stretch>
            <a:fillRect/>
          </a:stretch>
        </p:blipFill>
        <p:spPr>
          <a:xfrm>
            <a:off x="8555340" y="5988456"/>
            <a:ext cx="1618049" cy="651824"/>
          </a:xfrm>
          <a:prstGeom prst="rect">
            <a:avLst/>
          </a:prstGeom>
        </p:spPr>
      </p:pic>
      <p:sp>
        <p:nvSpPr>
          <p:cNvPr id="5" name="Tekstin paikkamerkki 7">
            <a:extLst>
              <a:ext uri="{FF2B5EF4-FFF2-40B4-BE49-F238E27FC236}">
                <a16:creationId xmlns:a16="http://schemas.microsoft.com/office/drawing/2014/main" id="{A6CFF4A8-45C4-7F61-1250-BC91F8610E99}"/>
              </a:ext>
            </a:extLst>
          </p:cNvPr>
          <p:cNvSpPr txBox="1">
            <a:spLocks noGrp="1" noRot="1" noMove="1" noResize="1" noEditPoints="1" noAdjustHandles="1" noChangeArrowheads="1" noChangeShapeType="1"/>
          </p:cNvSpPr>
          <p:nvPr/>
        </p:nvSpPr>
        <p:spPr>
          <a:xfrm>
            <a:off x="838200" y="1829011"/>
            <a:ext cx="4198495" cy="447907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5000"/>
              </a:lnSpc>
              <a:spcBef>
                <a:spcPts val="0"/>
              </a:spcBef>
              <a:buClr>
                <a:srgbClr val="000000"/>
              </a:buClr>
              <a:buSzPts val="1110"/>
              <a:buFont typeface="Arial" panose="020B0604020202020204" pitchFamily="34" charset="0"/>
              <a:buNone/>
            </a:pPr>
            <a:r>
              <a:rPr lang="fi-FI" sz="3200" b="1" dirty="0"/>
              <a:t>4. Metsätalous</a:t>
            </a:r>
          </a:p>
          <a:p>
            <a:pPr marL="0" indent="0">
              <a:lnSpc>
                <a:spcPct val="95000"/>
              </a:lnSpc>
              <a:spcBef>
                <a:spcPts val="0"/>
              </a:spcBef>
              <a:buClr>
                <a:srgbClr val="000000"/>
              </a:buClr>
              <a:buSzPts val="1110"/>
              <a:buFont typeface="Arial" panose="020B0604020202020204" pitchFamily="34" charset="0"/>
              <a:buNone/>
            </a:pPr>
            <a:endParaRPr lang="en-US" dirty="0"/>
          </a:p>
          <a:p>
            <a:pPr marL="0" indent="0">
              <a:lnSpc>
                <a:spcPct val="95000"/>
              </a:lnSpc>
              <a:spcBef>
                <a:spcPts val="0"/>
              </a:spcBef>
              <a:buClr>
                <a:srgbClr val="000000"/>
              </a:buClr>
              <a:buSzPts val="1110"/>
              <a:buFont typeface="Arial" panose="020B0604020202020204" pitchFamily="34" charset="0"/>
              <a:buNone/>
            </a:pPr>
            <a:r>
              <a:rPr lang="en-US" dirty="0" err="1"/>
              <a:t>Kiinnittäkää</a:t>
            </a:r>
            <a:r>
              <a:rPr lang="en-US" dirty="0"/>
              <a:t> </a:t>
            </a:r>
            <a:r>
              <a:rPr lang="en-US" dirty="0" err="1"/>
              <a:t>paperille</a:t>
            </a:r>
            <a:r>
              <a:rPr lang="en-US" dirty="0"/>
              <a:t> </a:t>
            </a:r>
            <a:r>
              <a:rPr lang="en-US" dirty="0" err="1"/>
              <a:t>yksi</a:t>
            </a:r>
            <a:r>
              <a:rPr lang="en-US" dirty="0"/>
              <a:t> </a:t>
            </a:r>
            <a:r>
              <a:rPr lang="en-US" dirty="0" err="1"/>
              <a:t>suuri</a:t>
            </a:r>
            <a:r>
              <a:rPr lang="en-US" dirty="0"/>
              <a:t> </a:t>
            </a:r>
            <a:r>
              <a:rPr lang="en-US" dirty="0" err="1"/>
              <a:t>post-it-lappu</a:t>
            </a:r>
            <a:r>
              <a:rPr lang="en-US" dirty="0"/>
              <a:t> (</a:t>
            </a:r>
            <a:r>
              <a:rPr lang="en-US" dirty="0" err="1"/>
              <a:t>suuri</a:t>
            </a:r>
            <a:r>
              <a:rPr lang="en-US" dirty="0"/>
              <a:t> </a:t>
            </a:r>
            <a:r>
              <a:rPr lang="en-US" dirty="0" err="1"/>
              <a:t>hakattava</a:t>
            </a:r>
            <a:r>
              <a:rPr lang="en-US" dirty="0"/>
              <a:t> </a:t>
            </a:r>
            <a:r>
              <a:rPr lang="en-US" dirty="0" err="1"/>
              <a:t>alue</a:t>
            </a:r>
            <a:r>
              <a:rPr lang="en-US" dirty="0"/>
              <a:t>) tai </a:t>
            </a:r>
            <a:r>
              <a:rPr lang="en-US" dirty="0" err="1"/>
              <a:t>kolme</a:t>
            </a:r>
            <a:r>
              <a:rPr lang="en-US" dirty="0"/>
              <a:t> </a:t>
            </a:r>
            <a:r>
              <a:rPr lang="en-US" dirty="0" err="1"/>
              <a:t>pientä</a:t>
            </a:r>
            <a:r>
              <a:rPr lang="en-US" dirty="0"/>
              <a:t> </a:t>
            </a:r>
            <a:r>
              <a:rPr lang="en-US" dirty="0" err="1"/>
              <a:t>post-it-lappua</a:t>
            </a:r>
            <a:r>
              <a:rPr lang="en-US" dirty="0"/>
              <a:t> (</a:t>
            </a:r>
            <a:r>
              <a:rPr lang="en-US" dirty="0" err="1"/>
              <a:t>kolme</a:t>
            </a:r>
            <a:r>
              <a:rPr lang="en-US" dirty="0"/>
              <a:t> </a:t>
            </a:r>
            <a:r>
              <a:rPr lang="en-US" dirty="0" err="1"/>
              <a:t>pientä</a:t>
            </a:r>
            <a:r>
              <a:rPr lang="en-US" dirty="0"/>
              <a:t> </a:t>
            </a:r>
            <a:r>
              <a:rPr lang="en-US" dirty="0" err="1"/>
              <a:t>hakkuualuetta</a:t>
            </a:r>
            <a:r>
              <a:rPr lang="en-US" dirty="0"/>
              <a:t>).</a:t>
            </a:r>
          </a:p>
          <a:p>
            <a:pPr marL="0" indent="0">
              <a:lnSpc>
                <a:spcPct val="95000"/>
              </a:lnSpc>
              <a:spcBef>
                <a:spcPts val="0"/>
              </a:spcBef>
              <a:buClr>
                <a:srgbClr val="000000"/>
              </a:buClr>
              <a:buSzPts val="1110"/>
              <a:buFont typeface="Arial" panose="020B0604020202020204" pitchFamily="34" charset="0"/>
              <a:buNone/>
            </a:pPr>
            <a:endParaRPr lang="en-US" dirty="0"/>
          </a:p>
        </p:txBody>
      </p:sp>
      <p:pic>
        <p:nvPicPr>
          <p:cNvPr id="7" name="Content Placeholder 15">
            <a:extLst>
              <a:ext uri="{FF2B5EF4-FFF2-40B4-BE49-F238E27FC236}">
                <a16:creationId xmlns:a16="http://schemas.microsoft.com/office/drawing/2014/main" id="{DF43EA3C-3CF0-8161-AC3E-1879D21AB822}"/>
              </a:ext>
            </a:extLst>
          </p:cNvPr>
          <p:cNvPicPr>
            <a:picLocks noGrp="1" noRot="1" noChangeAspect="1" noMove="1" noResize="1" noEditPoints="1" noAdjustHandles="1" noChangeArrowheads="1" noChangeShapeType="1" noCrop="1"/>
          </p:cNvPicPr>
          <p:nvPr>
            <p:ph idx="1"/>
          </p:nvPr>
        </p:nvPicPr>
        <p:blipFill>
          <a:blip r:embed="rId3"/>
          <a:srcRect r="50"/>
          <a:stretch>
            <a:fillRect/>
          </a:stretch>
        </p:blipFill>
        <p:spPr>
          <a:xfrm>
            <a:off x="6086526" y="2464214"/>
            <a:ext cx="4879515" cy="3369153"/>
          </a:xfrm>
          <a:prstGeom prst="rect">
            <a:avLst/>
          </a:prstGeom>
        </p:spPr>
      </p:pic>
      <p:sp>
        <p:nvSpPr>
          <p:cNvPr id="3" name="Tekstin paikkamerkki 7">
            <a:extLst>
              <a:ext uri="{FF2B5EF4-FFF2-40B4-BE49-F238E27FC236}">
                <a16:creationId xmlns:a16="http://schemas.microsoft.com/office/drawing/2014/main" id="{AE4214AD-A809-B3E2-C9A2-8FE1B97667F3}"/>
              </a:ext>
            </a:extLst>
          </p:cNvPr>
          <p:cNvSpPr txBox="1">
            <a:spLocks noGrp="1" noRot="1" noMove="1" noResize="1" noEditPoints="1" noAdjustHandles="1" noChangeArrowheads="1" noChangeShapeType="1"/>
          </p:cNvSpPr>
          <p:nvPr/>
        </p:nvSpPr>
        <p:spPr>
          <a:xfrm>
            <a:off x="6262654" y="2277011"/>
            <a:ext cx="4703387" cy="38950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5000"/>
              </a:lnSpc>
              <a:spcBef>
                <a:spcPts val="0"/>
              </a:spcBef>
              <a:buClr>
                <a:srgbClr val="000000"/>
              </a:buClr>
              <a:buSzPts val="1110"/>
              <a:buFont typeface="Arial" panose="020B0604020202020204" pitchFamily="34" charset="0"/>
              <a:buNone/>
            </a:pPr>
            <a:endParaRPr lang="en-US" dirty="0"/>
          </a:p>
          <a:p>
            <a:pPr marL="0" indent="0">
              <a:lnSpc>
                <a:spcPct val="95000"/>
              </a:lnSpc>
              <a:spcBef>
                <a:spcPts val="0"/>
              </a:spcBef>
              <a:buClr>
                <a:srgbClr val="000000"/>
              </a:buClr>
              <a:buSzPts val="1110"/>
              <a:buFont typeface="Arial" panose="020B0604020202020204" pitchFamily="34" charset="0"/>
              <a:buNone/>
            </a:pPr>
            <a:r>
              <a:rPr lang="en-US" dirty="0" err="1"/>
              <a:t>Hakkuut</a:t>
            </a:r>
            <a:r>
              <a:rPr lang="en-US" dirty="0"/>
              <a:t> </a:t>
            </a:r>
            <a:r>
              <a:rPr lang="en-US" dirty="0" err="1"/>
              <a:t>eivät</a:t>
            </a:r>
            <a:r>
              <a:rPr lang="en-US" dirty="0"/>
              <a:t> </a:t>
            </a:r>
            <a:r>
              <a:rPr lang="en-US" dirty="0" err="1"/>
              <a:t>saa</a:t>
            </a:r>
            <a:r>
              <a:rPr lang="en-US" dirty="0"/>
              <a:t> </a:t>
            </a:r>
            <a:r>
              <a:rPr lang="en-US" dirty="0" err="1"/>
              <a:t>tapahtua</a:t>
            </a:r>
            <a:r>
              <a:rPr lang="en-US" dirty="0"/>
              <a:t> </a:t>
            </a:r>
            <a:r>
              <a:rPr lang="en-US" dirty="0" err="1"/>
              <a:t>petoeläimen</a:t>
            </a:r>
            <a:r>
              <a:rPr lang="en-US" dirty="0"/>
              <a:t> </a:t>
            </a:r>
            <a:r>
              <a:rPr lang="en-US" dirty="0" err="1"/>
              <a:t>asuinalueella</a:t>
            </a:r>
            <a:r>
              <a:rPr lang="en-US" dirty="0"/>
              <a:t>, </a:t>
            </a:r>
            <a:r>
              <a:rPr lang="en-US" dirty="0" err="1"/>
              <a:t>eikä</a:t>
            </a:r>
            <a:r>
              <a:rPr lang="en-US" dirty="0"/>
              <a:t> </a:t>
            </a:r>
            <a:r>
              <a:rPr lang="en-US" dirty="0" err="1"/>
              <a:t>liian</a:t>
            </a:r>
            <a:r>
              <a:rPr lang="en-US" dirty="0"/>
              <a:t> </a:t>
            </a:r>
            <a:r>
              <a:rPr lang="en-US" dirty="0" err="1"/>
              <a:t>lähellä</a:t>
            </a:r>
            <a:r>
              <a:rPr lang="en-US" dirty="0"/>
              <a:t> </a:t>
            </a:r>
            <a:r>
              <a:rPr lang="en-US" dirty="0" err="1"/>
              <a:t>kylää</a:t>
            </a:r>
            <a:r>
              <a:rPr lang="en-US" dirty="0"/>
              <a:t>, </a:t>
            </a:r>
            <a:r>
              <a:rPr lang="en-US" dirty="0" err="1"/>
              <a:t>tuntureita</a:t>
            </a:r>
            <a:r>
              <a:rPr lang="en-US" dirty="0"/>
              <a:t> tai </a:t>
            </a:r>
            <a:r>
              <a:rPr lang="en-US" dirty="0" err="1"/>
              <a:t>vuoria</a:t>
            </a:r>
            <a:r>
              <a:rPr lang="en-US" dirty="0"/>
              <a:t>.</a:t>
            </a:r>
          </a:p>
          <a:p>
            <a:pPr marL="0" indent="0">
              <a:lnSpc>
                <a:spcPct val="95000"/>
              </a:lnSpc>
              <a:spcBef>
                <a:spcPts val="0"/>
              </a:spcBef>
              <a:buClr>
                <a:srgbClr val="000000"/>
              </a:buClr>
              <a:buSzPts val="1110"/>
              <a:buFont typeface="Arial" panose="020B0604020202020204" pitchFamily="34" charset="0"/>
              <a:buNone/>
            </a:pPr>
            <a:endParaRPr lang="en-US" dirty="0"/>
          </a:p>
          <a:p>
            <a:pPr marL="0" indent="0">
              <a:lnSpc>
                <a:spcPct val="95000"/>
              </a:lnSpc>
              <a:spcBef>
                <a:spcPts val="0"/>
              </a:spcBef>
              <a:buClr>
                <a:srgbClr val="000000"/>
              </a:buClr>
              <a:buSzPts val="1110"/>
              <a:buFont typeface="Arial" panose="020B0604020202020204" pitchFamily="34" charset="0"/>
              <a:buNone/>
            </a:pPr>
            <a:r>
              <a:rPr lang="en-US" dirty="0" err="1"/>
              <a:t>Hakkuualueet</a:t>
            </a:r>
            <a:r>
              <a:rPr lang="en-US" dirty="0"/>
              <a:t> </a:t>
            </a:r>
            <a:r>
              <a:rPr lang="en-US" dirty="0" err="1"/>
              <a:t>voivat</a:t>
            </a:r>
            <a:r>
              <a:rPr lang="en-US" dirty="0"/>
              <a:t> </a:t>
            </a:r>
            <a:r>
              <a:rPr lang="en-US" dirty="0" err="1"/>
              <a:t>ylittää</a:t>
            </a:r>
            <a:r>
              <a:rPr lang="en-US" dirty="0"/>
              <a:t> </a:t>
            </a:r>
            <a:r>
              <a:rPr lang="en-US" dirty="0" err="1"/>
              <a:t>tien</a:t>
            </a:r>
            <a:r>
              <a:rPr lang="en-US" dirty="0"/>
              <a:t> ja </a:t>
            </a:r>
            <a:r>
              <a:rPr lang="en-US" dirty="0" err="1"/>
              <a:t>laidunreitit</a:t>
            </a:r>
            <a:r>
              <a:rPr lang="en-US" dirty="0"/>
              <a:t>.</a:t>
            </a:r>
          </a:p>
        </p:txBody>
      </p:sp>
    </p:spTree>
    <p:extLst>
      <p:ext uri="{BB962C8B-B14F-4D97-AF65-F5344CB8AC3E}">
        <p14:creationId xmlns:p14="http://schemas.microsoft.com/office/powerpoint/2010/main" val="2766004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9304F-5EFA-55B4-534D-7C7521B8D295}"/>
            </a:ext>
          </a:extLst>
        </p:cNvPr>
        <p:cNvGrpSpPr/>
        <p:nvPr/>
      </p:nvGrpSpPr>
      <p:grpSpPr>
        <a:xfrm>
          <a:off x="0" y="0"/>
          <a:ext cx="0" cy="0"/>
          <a:chOff x="0" y="0"/>
          <a:chExt cx="0" cy="0"/>
        </a:xfrm>
      </p:grpSpPr>
      <p:pic>
        <p:nvPicPr>
          <p:cNvPr id="6" name="Content Placeholder 15">
            <a:extLst>
              <a:ext uri="{FF2B5EF4-FFF2-40B4-BE49-F238E27FC236}">
                <a16:creationId xmlns:a16="http://schemas.microsoft.com/office/drawing/2014/main" id="{94741E30-7C7A-5888-37CF-FFC456440707}"/>
              </a:ext>
            </a:extLst>
          </p:cNvPr>
          <p:cNvPicPr>
            <a:picLocks noGrp="1" noRot="1" noChangeAspect="1" noMove="1" noResize="1" noEditPoints="1" noAdjustHandles="1" noChangeArrowheads="1" noChangeShapeType="1" noCrop="1"/>
          </p:cNvPicPr>
          <p:nvPr/>
        </p:nvPicPr>
        <p:blipFill>
          <a:blip r:embed="rId3"/>
          <a:srcRect r="50"/>
          <a:stretch>
            <a:fillRect/>
          </a:stretch>
        </p:blipFill>
        <p:spPr>
          <a:xfrm>
            <a:off x="1" y="67235"/>
            <a:ext cx="12192000" cy="6723530"/>
          </a:xfrm>
          <a:prstGeom prst="rect">
            <a:avLst/>
          </a:prstGeom>
        </p:spPr>
      </p:pic>
      <p:pic>
        <p:nvPicPr>
          <p:cNvPr id="12" name="Content Placeholder 3">
            <a:extLst>
              <a:ext uri="{FF2B5EF4-FFF2-40B4-BE49-F238E27FC236}">
                <a16:creationId xmlns:a16="http://schemas.microsoft.com/office/drawing/2014/main" id="{79E83267-FD08-7354-387F-38A5CDAA56B4}"/>
              </a:ext>
            </a:extLst>
          </p:cNvPr>
          <p:cNvPicPr>
            <a:picLocks noGrp="1" noRot="1" noChangeAspect="1" noMove="1" noResize="1" noEditPoints="1" noAdjustHandles="1" noChangeArrowheads="1" noChangeShapeType="1" noCrop="1"/>
          </p:cNvPicPr>
          <p:nvPr/>
        </p:nvPicPr>
        <p:blipFill>
          <a:blip r:embed="rId4"/>
          <a:stretch>
            <a:fillRect/>
          </a:stretch>
        </p:blipFill>
        <p:spPr>
          <a:xfrm>
            <a:off x="10244973" y="5986677"/>
            <a:ext cx="1673083" cy="650778"/>
          </a:xfrm>
          <a:prstGeom prst="rect">
            <a:avLst/>
          </a:prstGeom>
        </p:spPr>
      </p:pic>
      <p:sp>
        <p:nvSpPr>
          <p:cNvPr id="14" name="Rectangle 13">
            <a:extLst>
              <a:ext uri="{FF2B5EF4-FFF2-40B4-BE49-F238E27FC236}">
                <a16:creationId xmlns:a16="http://schemas.microsoft.com/office/drawing/2014/main" id="{8DE76EB0-4862-F9E2-86AE-5BB0362D5F46}"/>
              </a:ext>
            </a:extLst>
          </p:cNvPr>
          <p:cNvSpPr/>
          <p:nvPr/>
        </p:nvSpPr>
        <p:spPr>
          <a:xfrm>
            <a:off x="8552520" y="5990412"/>
            <a:ext cx="1628983" cy="6353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Content Placeholder 3">
            <a:extLst>
              <a:ext uri="{FF2B5EF4-FFF2-40B4-BE49-F238E27FC236}">
                <a16:creationId xmlns:a16="http://schemas.microsoft.com/office/drawing/2014/main" id="{50F74AB5-CC89-B9B7-DC71-BFF5D2DBBBD8}"/>
              </a:ext>
            </a:extLst>
          </p:cNvPr>
          <p:cNvPicPr>
            <a:picLocks noGrp="1" noRot="1" noChangeAspect="1" noMove="1" noResize="1" noEditPoints="1" noAdjustHandles="1" noChangeArrowheads="1" noChangeShapeType="1" noCrop="1"/>
          </p:cNvPicPr>
          <p:nvPr/>
        </p:nvPicPr>
        <p:blipFill>
          <a:blip r:embed="rId5"/>
          <a:stretch>
            <a:fillRect/>
          </a:stretch>
        </p:blipFill>
        <p:spPr>
          <a:xfrm>
            <a:off x="8555340" y="5988456"/>
            <a:ext cx="1618049" cy="651824"/>
          </a:xfrm>
          <a:prstGeom prst="rect">
            <a:avLst/>
          </a:prstGeom>
        </p:spPr>
      </p:pic>
      <p:sp>
        <p:nvSpPr>
          <p:cNvPr id="5" name="Tekstin paikkamerkki 7">
            <a:extLst>
              <a:ext uri="{FF2B5EF4-FFF2-40B4-BE49-F238E27FC236}">
                <a16:creationId xmlns:a16="http://schemas.microsoft.com/office/drawing/2014/main" id="{58D432E8-CE42-4EA8-8EEE-7313AD518DEF}"/>
              </a:ext>
            </a:extLst>
          </p:cNvPr>
          <p:cNvSpPr txBox="1">
            <a:spLocks noGrp="1" noRot="1" noMove="1" noResize="1" noEditPoints="1" noAdjustHandles="1" noChangeArrowheads="1" noChangeShapeType="1"/>
          </p:cNvSpPr>
          <p:nvPr/>
        </p:nvSpPr>
        <p:spPr>
          <a:xfrm>
            <a:off x="838200" y="1829011"/>
            <a:ext cx="4198495" cy="447907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5000"/>
              </a:lnSpc>
              <a:spcBef>
                <a:spcPts val="0"/>
              </a:spcBef>
              <a:buClr>
                <a:srgbClr val="000000"/>
              </a:buClr>
              <a:buSzPts val="1110"/>
              <a:buFont typeface="Arial" panose="020B0604020202020204" pitchFamily="34" charset="0"/>
              <a:buNone/>
            </a:pPr>
            <a:r>
              <a:rPr lang="fi-FI" sz="3200" b="1" dirty="0"/>
              <a:t>5. Kaupungistuminen</a:t>
            </a:r>
          </a:p>
          <a:p>
            <a:pPr marL="0" indent="0">
              <a:lnSpc>
                <a:spcPct val="95000"/>
              </a:lnSpc>
              <a:spcBef>
                <a:spcPts val="0"/>
              </a:spcBef>
              <a:buClr>
                <a:srgbClr val="000000"/>
              </a:buClr>
              <a:buSzPts val="1110"/>
              <a:buFont typeface="Arial" panose="020B0604020202020204" pitchFamily="34" charset="0"/>
              <a:buNone/>
            </a:pPr>
            <a:endParaRPr lang="en-US" dirty="0"/>
          </a:p>
          <a:p>
            <a:pPr marL="0" indent="0">
              <a:lnSpc>
                <a:spcPct val="95000"/>
              </a:lnSpc>
              <a:spcBef>
                <a:spcPts val="0"/>
              </a:spcBef>
              <a:buClr>
                <a:srgbClr val="000000"/>
              </a:buClr>
              <a:buSzPts val="1110"/>
              <a:buFont typeface="Arial" panose="020B0604020202020204" pitchFamily="34" charset="0"/>
              <a:buNone/>
            </a:pPr>
            <a:r>
              <a:rPr lang="en-US" dirty="0" err="1"/>
              <a:t>Piirtäkää</a:t>
            </a:r>
            <a:r>
              <a:rPr lang="en-US" dirty="0"/>
              <a:t> </a:t>
            </a:r>
            <a:r>
              <a:rPr lang="en-US" dirty="0" err="1"/>
              <a:t>kylänne</a:t>
            </a:r>
            <a:r>
              <a:rPr lang="en-US" dirty="0"/>
              <a:t> </a:t>
            </a:r>
            <a:r>
              <a:rPr lang="en-US" dirty="0" err="1"/>
              <a:t>yhteyteen</a:t>
            </a:r>
            <a:r>
              <a:rPr lang="en-US" dirty="0"/>
              <a:t> </a:t>
            </a:r>
            <a:r>
              <a:rPr lang="en-US" dirty="0" err="1"/>
              <a:t>lisää</a:t>
            </a:r>
            <a:r>
              <a:rPr lang="en-US" dirty="0"/>
              <a:t> </a:t>
            </a:r>
            <a:r>
              <a:rPr lang="en-US" dirty="0" err="1"/>
              <a:t>taloja</a:t>
            </a:r>
            <a:r>
              <a:rPr lang="en-US" dirty="0"/>
              <a:t> ja </a:t>
            </a:r>
            <a:r>
              <a:rPr lang="en-US" dirty="0" err="1"/>
              <a:t>muita</a:t>
            </a:r>
            <a:r>
              <a:rPr lang="en-US" dirty="0"/>
              <a:t> </a:t>
            </a:r>
            <a:r>
              <a:rPr lang="en-US" dirty="0" err="1"/>
              <a:t>rakennuksia</a:t>
            </a:r>
            <a:r>
              <a:rPr lang="en-US" dirty="0"/>
              <a:t>.</a:t>
            </a:r>
          </a:p>
          <a:p>
            <a:pPr marL="0" indent="0">
              <a:lnSpc>
                <a:spcPct val="95000"/>
              </a:lnSpc>
              <a:spcBef>
                <a:spcPts val="0"/>
              </a:spcBef>
              <a:buClr>
                <a:srgbClr val="000000"/>
              </a:buClr>
              <a:buSzPts val="1110"/>
              <a:buFont typeface="Arial" panose="020B0604020202020204" pitchFamily="34" charset="0"/>
              <a:buNone/>
            </a:pPr>
            <a:endParaRPr lang="en-US" dirty="0"/>
          </a:p>
        </p:txBody>
      </p:sp>
      <p:pic>
        <p:nvPicPr>
          <p:cNvPr id="7" name="Content Placeholder 15">
            <a:extLst>
              <a:ext uri="{FF2B5EF4-FFF2-40B4-BE49-F238E27FC236}">
                <a16:creationId xmlns:a16="http://schemas.microsoft.com/office/drawing/2014/main" id="{DB033B21-0BF8-2905-79A8-F79037525D46}"/>
              </a:ext>
            </a:extLst>
          </p:cNvPr>
          <p:cNvPicPr>
            <a:picLocks noGrp="1" noRot="1" noChangeAspect="1" noMove="1" noResize="1" noEditPoints="1" noAdjustHandles="1" noChangeArrowheads="1" noChangeShapeType="1" noCrop="1"/>
          </p:cNvPicPr>
          <p:nvPr>
            <p:ph idx="1"/>
          </p:nvPr>
        </p:nvPicPr>
        <p:blipFill>
          <a:blip r:embed="rId3"/>
          <a:srcRect r="50"/>
          <a:stretch>
            <a:fillRect/>
          </a:stretch>
        </p:blipFill>
        <p:spPr>
          <a:xfrm>
            <a:off x="5976495" y="2666052"/>
            <a:ext cx="4931986" cy="2184424"/>
          </a:xfrm>
          <a:prstGeom prst="rect">
            <a:avLst/>
          </a:prstGeom>
        </p:spPr>
      </p:pic>
      <p:sp>
        <p:nvSpPr>
          <p:cNvPr id="3" name="Tekstin paikkamerkki 7">
            <a:extLst>
              <a:ext uri="{FF2B5EF4-FFF2-40B4-BE49-F238E27FC236}">
                <a16:creationId xmlns:a16="http://schemas.microsoft.com/office/drawing/2014/main" id="{1492E23B-C9E1-B4F0-3719-E0F3B34A288A}"/>
              </a:ext>
            </a:extLst>
          </p:cNvPr>
          <p:cNvSpPr txBox="1">
            <a:spLocks noGrp="1" noRot="1" noMove="1" noResize="1" noEditPoints="1" noAdjustHandles="1" noChangeArrowheads="1" noChangeShapeType="1"/>
          </p:cNvSpPr>
          <p:nvPr/>
        </p:nvSpPr>
        <p:spPr>
          <a:xfrm>
            <a:off x="6205094" y="2482757"/>
            <a:ext cx="4703387" cy="38950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5000"/>
              </a:lnSpc>
              <a:spcBef>
                <a:spcPts val="0"/>
              </a:spcBef>
              <a:buClr>
                <a:srgbClr val="000000"/>
              </a:buClr>
              <a:buSzPts val="1110"/>
              <a:buFont typeface="Arial" panose="020B0604020202020204" pitchFamily="34" charset="0"/>
              <a:buNone/>
            </a:pPr>
            <a:endParaRPr lang="en-US" dirty="0"/>
          </a:p>
          <a:p>
            <a:pPr marL="0" indent="0">
              <a:lnSpc>
                <a:spcPct val="95000"/>
              </a:lnSpc>
              <a:spcBef>
                <a:spcPts val="0"/>
              </a:spcBef>
              <a:buClr>
                <a:srgbClr val="000000"/>
              </a:buClr>
              <a:buSzPts val="1110"/>
              <a:buFont typeface="Arial" panose="020B0604020202020204" pitchFamily="34" charset="0"/>
              <a:buNone/>
            </a:pPr>
            <a:r>
              <a:rPr lang="en-US" dirty="0" err="1"/>
              <a:t>Kylän</a:t>
            </a:r>
            <a:r>
              <a:rPr lang="en-US" dirty="0"/>
              <a:t> </a:t>
            </a:r>
            <a:r>
              <a:rPr lang="en-US" dirty="0" err="1"/>
              <a:t>laajennus</a:t>
            </a:r>
            <a:r>
              <a:rPr lang="en-US" dirty="0"/>
              <a:t> </a:t>
            </a:r>
            <a:r>
              <a:rPr lang="en-US" dirty="0" err="1"/>
              <a:t>ei</a:t>
            </a:r>
            <a:r>
              <a:rPr lang="en-US" dirty="0"/>
              <a:t> </a:t>
            </a:r>
            <a:r>
              <a:rPr lang="en-US" dirty="0" err="1"/>
              <a:t>saa</a:t>
            </a:r>
            <a:r>
              <a:rPr lang="en-US" dirty="0"/>
              <a:t> olla </a:t>
            </a:r>
            <a:r>
              <a:rPr lang="en-US" dirty="0" err="1"/>
              <a:t>lähellä</a:t>
            </a:r>
            <a:r>
              <a:rPr lang="en-US" dirty="0"/>
              <a:t> </a:t>
            </a:r>
            <a:r>
              <a:rPr lang="en-US" dirty="0" err="1"/>
              <a:t>petoeläintä</a:t>
            </a:r>
            <a:r>
              <a:rPr lang="en-US" dirty="0"/>
              <a:t>, </a:t>
            </a:r>
            <a:r>
              <a:rPr lang="en-US" dirty="0" err="1"/>
              <a:t>kaadettuja</a:t>
            </a:r>
            <a:r>
              <a:rPr lang="en-US" dirty="0"/>
              <a:t> </a:t>
            </a:r>
            <a:r>
              <a:rPr lang="en-US" dirty="0" err="1"/>
              <a:t>metsiä</a:t>
            </a:r>
            <a:r>
              <a:rPr lang="en-US" dirty="0"/>
              <a:t> tai </a:t>
            </a:r>
            <a:r>
              <a:rPr lang="en-US" dirty="0" err="1"/>
              <a:t>sähkölinjoja</a:t>
            </a:r>
            <a:r>
              <a:rPr lang="en-US" dirty="0"/>
              <a:t>.</a:t>
            </a:r>
          </a:p>
        </p:txBody>
      </p:sp>
    </p:spTree>
    <p:extLst>
      <p:ext uri="{BB962C8B-B14F-4D97-AF65-F5344CB8AC3E}">
        <p14:creationId xmlns:p14="http://schemas.microsoft.com/office/powerpoint/2010/main" val="4264615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C0871-171F-8B69-1076-D01957B15D11}"/>
            </a:ext>
          </a:extLst>
        </p:cNvPr>
        <p:cNvGrpSpPr/>
        <p:nvPr/>
      </p:nvGrpSpPr>
      <p:grpSpPr>
        <a:xfrm>
          <a:off x="0" y="0"/>
          <a:ext cx="0" cy="0"/>
          <a:chOff x="0" y="0"/>
          <a:chExt cx="0" cy="0"/>
        </a:xfrm>
      </p:grpSpPr>
      <p:pic>
        <p:nvPicPr>
          <p:cNvPr id="6" name="Content Placeholder 15">
            <a:extLst>
              <a:ext uri="{FF2B5EF4-FFF2-40B4-BE49-F238E27FC236}">
                <a16:creationId xmlns:a16="http://schemas.microsoft.com/office/drawing/2014/main" id="{4FC28936-1EA0-E4E1-2516-A12EB2D15271}"/>
              </a:ext>
            </a:extLst>
          </p:cNvPr>
          <p:cNvPicPr>
            <a:picLocks noGrp="1" noRot="1" noChangeAspect="1" noMove="1" noResize="1" noEditPoints="1" noAdjustHandles="1" noChangeArrowheads="1" noChangeShapeType="1" noCrop="1"/>
          </p:cNvPicPr>
          <p:nvPr/>
        </p:nvPicPr>
        <p:blipFill>
          <a:blip r:embed="rId3"/>
          <a:srcRect r="50"/>
          <a:stretch>
            <a:fillRect/>
          </a:stretch>
        </p:blipFill>
        <p:spPr>
          <a:xfrm>
            <a:off x="1" y="67235"/>
            <a:ext cx="12192000" cy="6723530"/>
          </a:xfrm>
          <a:prstGeom prst="rect">
            <a:avLst/>
          </a:prstGeom>
        </p:spPr>
      </p:pic>
      <p:pic>
        <p:nvPicPr>
          <p:cNvPr id="12" name="Content Placeholder 3">
            <a:extLst>
              <a:ext uri="{FF2B5EF4-FFF2-40B4-BE49-F238E27FC236}">
                <a16:creationId xmlns:a16="http://schemas.microsoft.com/office/drawing/2014/main" id="{7C0D9D72-F07A-AA15-8E38-E290C795F236}"/>
              </a:ext>
            </a:extLst>
          </p:cNvPr>
          <p:cNvPicPr>
            <a:picLocks noGrp="1" noRot="1" noChangeAspect="1" noMove="1" noResize="1" noEditPoints="1" noAdjustHandles="1" noChangeArrowheads="1" noChangeShapeType="1" noCrop="1"/>
          </p:cNvPicPr>
          <p:nvPr/>
        </p:nvPicPr>
        <p:blipFill>
          <a:blip r:embed="rId4"/>
          <a:stretch>
            <a:fillRect/>
          </a:stretch>
        </p:blipFill>
        <p:spPr>
          <a:xfrm>
            <a:off x="10244973" y="5986677"/>
            <a:ext cx="1673083" cy="650778"/>
          </a:xfrm>
          <a:prstGeom prst="rect">
            <a:avLst/>
          </a:prstGeom>
        </p:spPr>
      </p:pic>
      <p:sp>
        <p:nvSpPr>
          <p:cNvPr id="14" name="Rectangle 13">
            <a:extLst>
              <a:ext uri="{FF2B5EF4-FFF2-40B4-BE49-F238E27FC236}">
                <a16:creationId xmlns:a16="http://schemas.microsoft.com/office/drawing/2014/main" id="{7672BBBE-57EC-1A61-32A4-CB7FA984AD7C}"/>
              </a:ext>
            </a:extLst>
          </p:cNvPr>
          <p:cNvSpPr/>
          <p:nvPr/>
        </p:nvSpPr>
        <p:spPr>
          <a:xfrm>
            <a:off x="8552520" y="5990412"/>
            <a:ext cx="1628983" cy="6353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Content Placeholder 3">
            <a:extLst>
              <a:ext uri="{FF2B5EF4-FFF2-40B4-BE49-F238E27FC236}">
                <a16:creationId xmlns:a16="http://schemas.microsoft.com/office/drawing/2014/main" id="{BBAE41A9-7C85-AD28-C464-6BE750C31669}"/>
              </a:ext>
            </a:extLst>
          </p:cNvPr>
          <p:cNvPicPr>
            <a:picLocks noGrp="1" noRot="1" noChangeAspect="1" noMove="1" noResize="1" noEditPoints="1" noAdjustHandles="1" noChangeArrowheads="1" noChangeShapeType="1" noCrop="1"/>
          </p:cNvPicPr>
          <p:nvPr/>
        </p:nvPicPr>
        <p:blipFill>
          <a:blip r:embed="rId5"/>
          <a:stretch>
            <a:fillRect/>
          </a:stretch>
        </p:blipFill>
        <p:spPr>
          <a:xfrm>
            <a:off x="8555340" y="5988456"/>
            <a:ext cx="1618049" cy="651824"/>
          </a:xfrm>
          <a:prstGeom prst="rect">
            <a:avLst/>
          </a:prstGeom>
        </p:spPr>
      </p:pic>
      <p:sp>
        <p:nvSpPr>
          <p:cNvPr id="5" name="Tekstin paikkamerkki 7">
            <a:extLst>
              <a:ext uri="{FF2B5EF4-FFF2-40B4-BE49-F238E27FC236}">
                <a16:creationId xmlns:a16="http://schemas.microsoft.com/office/drawing/2014/main" id="{90261FCB-1129-57C7-CC95-E4E63FE739A3}"/>
              </a:ext>
            </a:extLst>
          </p:cNvPr>
          <p:cNvSpPr txBox="1">
            <a:spLocks noGrp="1" noRot="1" noMove="1" noResize="1" noEditPoints="1" noAdjustHandles="1" noChangeArrowheads="1" noChangeShapeType="1"/>
          </p:cNvSpPr>
          <p:nvPr/>
        </p:nvSpPr>
        <p:spPr>
          <a:xfrm>
            <a:off x="838200" y="1829011"/>
            <a:ext cx="4198495" cy="447907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5000"/>
              </a:lnSpc>
              <a:spcBef>
                <a:spcPts val="0"/>
              </a:spcBef>
              <a:buClr>
                <a:srgbClr val="000000"/>
              </a:buClr>
              <a:buSzPts val="1110"/>
              <a:buFont typeface="Arial" panose="020B0604020202020204" pitchFamily="34" charset="0"/>
              <a:buNone/>
            </a:pPr>
            <a:r>
              <a:rPr lang="fi-FI" sz="3200" b="1" dirty="0"/>
              <a:t>6. Hotelli</a:t>
            </a:r>
          </a:p>
          <a:p>
            <a:pPr marL="0" indent="0">
              <a:lnSpc>
                <a:spcPct val="95000"/>
              </a:lnSpc>
              <a:spcBef>
                <a:spcPts val="0"/>
              </a:spcBef>
              <a:buClr>
                <a:srgbClr val="000000"/>
              </a:buClr>
              <a:buSzPts val="1110"/>
              <a:buFont typeface="Arial" panose="020B0604020202020204" pitchFamily="34" charset="0"/>
              <a:buNone/>
            </a:pPr>
            <a:endParaRPr lang="en-US" dirty="0"/>
          </a:p>
          <a:p>
            <a:pPr marL="0" indent="0">
              <a:lnSpc>
                <a:spcPct val="95000"/>
              </a:lnSpc>
              <a:spcBef>
                <a:spcPts val="0"/>
              </a:spcBef>
              <a:buClr>
                <a:srgbClr val="000000"/>
              </a:buClr>
              <a:buSzPts val="1110"/>
              <a:buFont typeface="Arial" panose="020B0604020202020204" pitchFamily="34" charset="0"/>
              <a:buNone/>
            </a:pPr>
            <a:r>
              <a:rPr lang="en-US" dirty="0" err="1"/>
              <a:t>Piirtäkää</a:t>
            </a:r>
            <a:r>
              <a:rPr lang="en-US" dirty="0"/>
              <a:t> </a:t>
            </a:r>
            <a:r>
              <a:rPr lang="en-US" dirty="0" err="1"/>
              <a:t>hotelli</a:t>
            </a:r>
            <a:r>
              <a:rPr lang="en-US" dirty="0"/>
              <a:t> </a:t>
            </a:r>
            <a:r>
              <a:rPr lang="en-US" dirty="0" err="1"/>
              <a:t>joen</a:t>
            </a:r>
            <a:r>
              <a:rPr lang="en-US" dirty="0"/>
              <a:t> </a:t>
            </a:r>
            <a:r>
              <a:rPr lang="en-US" dirty="0" err="1"/>
              <a:t>varrelle</a:t>
            </a:r>
            <a:r>
              <a:rPr lang="en-US" dirty="0"/>
              <a:t>.</a:t>
            </a:r>
          </a:p>
          <a:p>
            <a:pPr marL="0" indent="0">
              <a:lnSpc>
                <a:spcPct val="95000"/>
              </a:lnSpc>
              <a:spcBef>
                <a:spcPts val="0"/>
              </a:spcBef>
              <a:buClr>
                <a:srgbClr val="000000"/>
              </a:buClr>
              <a:buSzPts val="1110"/>
              <a:buFont typeface="Arial" panose="020B0604020202020204" pitchFamily="34" charset="0"/>
              <a:buNone/>
            </a:pPr>
            <a:endParaRPr lang="en-US" dirty="0"/>
          </a:p>
          <a:p>
            <a:pPr marL="0" indent="0">
              <a:lnSpc>
                <a:spcPct val="95000"/>
              </a:lnSpc>
              <a:spcBef>
                <a:spcPts val="0"/>
              </a:spcBef>
              <a:buClr>
                <a:srgbClr val="000000"/>
              </a:buClr>
              <a:buSzPts val="1110"/>
              <a:buFont typeface="Arial" panose="020B0604020202020204" pitchFamily="34" charset="0"/>
              <a:buNone/>
            </a:pPr>
            <a:r>
              <a:rPr lang="en-US" dirty="0" err="1"/>
              <a:t>Piirtäkää</a:t>
            </a:r>
            <a:r>
              <a:rPr lang="en-US" dirty="0"/>
              <a:t> </a:t>
            </a:r>
            <a:r>
              <a:rPr lang="en-US" dirty="0" err="1"/>
              <a:t>hotellille</a:t>
            </a:r>
            <a:r>
              <a:rPr lang="en-US" dirty="0"/>
              <a:t> tie, </a:t>
            </a:r>
            <a:r>
              <a:rPr lang="en-US" dirty="0" err="1"/>
              <a:t>joka</a:t>
            </a:r>
            <a:r>
              <a:rPr lang="en-US" dirty="0"/>
              <a:t> </a:t>
            </a:r>
            <a:r>
              <a:rPr lang="en-US" dirty="0" err="1"/>
              <a:t>yhdistyy</a:t>
            </a:r>
            <a:r>
              <a:rPr lang="en-US" dirty="0"/>
              <a:t> </a:t>
            </a:r>
            <a:r>
              <a:rPr lang="en-US" dirty="0" err="1"/>
              <a:t>päätiehen</a:t>
            </a:r>
            <a:r>
              <a:rPr lang="en-US" dirty="0"/>
              <a:t>.</a:t>
            </a:r>
          </a:p>
          <a:p>
            <a:pPr marL="0" indent="0">
              <a:lnSpc>
                <a:spcPct val="95000"/>
              </a:lnSpc>
              <a:spcBef>
                <a:spcPts val="0"/>
              </a:spcBef>
              <a:buClr>
                <a:srgbClr val="000000"/>
              </a:buClr>
              <a:buSzPts val="1110"/>
              <a:buFont typeface="Arial" panose="020B0604020202020204" pitchFamily="34" charset="0"/>
              <a:buNone/>
            </a:pPr>
            <a:endParaRPr lang="en-US" dirty="0"/>
          </a:p>
        </p:txBody>
      </p:sp>
      <p:pic>
        <p:nvPicPr>
          <p:cNvPr id="7" name="Content Placeholder 15">
            <a:extLst>
              <a:ext uri="{FF2B5EF4-FFF2-40B4-BE49-F238E27FC236}">
                <a16:creationId xmlns:a16="http://schemas.microsoft.com/office/drawing/2014/main" id="{4E87F2CD-C16B-4FBC-8FE8-6E2D55EF82E2}"/>
              </a:ext>
            </a:extLst>
          </p:cNvPr>
          <p:cNvPicPr>
            <a:picLocks noGrp="1" noRot="1" noChangeAspect="1" noMove="1" noResize="1" noEditPoints="1" noAdjustHandles="1" noChangeArrowheads="1" noChangeShapeType="1" noCrop="1"/>
          </p:cNvPicPr>
          <p:nvPr>
            <p:ph idx="1"/>
          </p:nvPr>
        </p:nvPicPr>
        <p:blipFill>
          <a:blip r:embed="rId3"/>
          <a:srcRect r="50"/>
          <a:stretch>
            <a:fillRect/>
          </a:stretch>
        </p:blipFill>
        <p:spPr>
          <a:xfrm>
            <a:off x="6012554" y="2653259"/>
            <a:ext cx="5454921" cy="2998034"/>
          </a:xfrm>
          <a:prstGeom prst="rect">
            <a:avLst/>
          </a:prstGeom>
        </p:spPr>
      </p:pic>
      <p:sp>
        <p:nvSpPr>
          <p:cNvPr id="3" name="Tekstin paikkamerkki 7">
            <a:extLst>
              <a:ext uri="{FF2B5EF4-FFF2-40B4-BE49-F238E27FC236}">
                <a16:creationId xmlns:a16="http://schemas.microsoft.com/office/drawing/2014/main" id="{1186358A-8F2B-E98D-710A-CF585D08A0FE}"/>
              </a:ext>
            </a:extLst>
          </p:cNvPr>
          <p:cNvSpPr txBox="1">
            <a:spLocks noGrp="1" noRot="1" noMove="1" noResize="1" noEditPoints="1" noAdjustHandles="1" noChangeArrowheads="1" noChangeShapeType="1"/>
          </p:cNvSpPr>
          <p:nvPr/>
        </p:nvSpPr>
        <p:spPr>
          <a:xfrm>
            <a:off x="6286500" y="2480065"/>
            <a:ext cx="5067300" cy="35213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5000"/>
              </a:lnSpc>
              <a:spcBef>
                <a:spcPts val="0"/>
              </a:spcBef>
              <a:buClr>
                <a:srgbClr val="000000"/>
              </a:buClr>
              <a:buSzPts val="1110"/>
              <a:buFont typeface="Arial" panose="020B0604020202020204" pitchFamily="34" charset="0"/>
              <a:buNone/>
            </a:pPr>
            <a:endParaRPr lang="en-US" dirty="0"/>
          </a:p>
          <a:p>
            <a:pPr marL="0" indent="0">
              <a:lnSpc>
                <a:spcPct val="95000"/>
              </a:lnSpc>
              <a:spcBef>
                <a:spcPts val="0"/>
              </a:spcBef>
              <a:buClr>
                <a:srgbClr val="000000"/>
              </a:buClr>
              <a:buSzPts val="1110"/>
              <a:buFont typeface="Arial" panose="020B0604020202020204" pitchFamily="34" charset="0"/>
              <a:buNone/>
            </a:pPr>
            <a:r>
              <a:rPr lang="en-US" sz="2400" dirty="0" err="1"/>
              <a:t>Hotelli</a:t>
            </a:r>
            <a:r>
              <a:rPr lang="en-US" sz="2400" dirty="0"/>
              <a:t> </a:t>
            </a:r>
            <a:r>
              <a:rPr lang="en-US" sz="2400" dirty="0" err="1"/>
              <a:t>ei</a:t>
            </a:r>
            <a:r>
              <a:rPr lang="en-US" sz="2400" dirty="0"/>
              <a:t> </a:t>
            </a:r>
            <a:r>
              <a:rPr lang="en-US" sz="2400" dirty="0" err="1"/>
              <a:t>saa</a:t>
            </a:r>
            <a:r>
              <a:rPr lang="en-US" sz="2400" dirty="0"/>
              <a:t> </a:t>
            </a:r>
            <a:r>
              <a:rPr lang="en-US" sz="2400" dirty="0" err="1"/>
              <a:t>sijaita</a:t>
            </a:r>
            <a:r>
              <a:rPr lang="en-US" sz="2400" dirty="0"/>
              <a:t> </a:t>
            </a:r>
            <a:r>
              <a:rPr lang="en-US" sz="2400" dirty="0" err="1"/>
              <a:t>kaupungissa</a:t>
            </a:r>
            <a:r>
              <a:rPr lang="en-US" sz="2400" dirty="0"/>
              <a:t>, </a:t>
            </a:r>
            <a:r>
              <a:rPr lang="en-US" sz="2400" dirty="0" err="1"/>
              <a:t>eikä</a:t>
            </a:r>
            <a:r>
              <a:rPr lang="en-US" sz="2400" dirty="0"/>
              <a:t> se </a:t>
            </a:r>
            <a:r>
              <a:rPr lang="en-US" sz="2400" dirty="0" err="1"/>
              <a:t>saa</a:t>
            </a:r>
            <a:r>
              <a:rPr lang="en-US" sz="2400" dirty="0"/>
              <a:t> olla </a:t>
            </a:r>
            <a:r>
              <a:rPr lang="en-US" sz="2400" dirty="0" err="1"/>
              <a:t>liian</a:t>
            </a:r>
            <a:r>
              <a:rPr lang="en-US" sz="2400" dirty="0"/>
              <a:t> </a:t>
            </a:r>
            <a:r>
              <a:rPr lang="en-US" sz="2400" dirty="0" err="1"/>
              <a:t>lähellä</a:t>
            </a:r>
            <a:r>
              <a:rPr lang="en-US" sz="2400" dirty="0"/>
              <a:t> </a:t>
            </a:r>
            <a:r>
              <a:rPr lang="en-US" sz="2400" dirty="0" err="1"/>
              <a:t>patoa</a:t>
            </a:r>
            <a:r>
              <a:rPr lang="en-US" sz="2400" dirty="0"/>
              <a:t>, </a:t>
            </a:r>
            <a:r>
              <a:rPr lang="en-US" sz="2400" dirty="0" err="1"/>
              <a:t>tekojärveä</a:t>
            </a:r>
            <a:r>
              <a:rPr lang="en-US" sz="2400" dirty="0"/>
              <a:t> tai </a:t>
            </a:r>
            <a:r>
              <a:rPr lang="en-US" sz="2400" dirty="0" err="1"/>
              <a:t>petoeläintä</a:t>
            </a:r>
            <a:r>
              <a:rPr lang="en-US" sz="2400" dirty="0"/>
              <a:t>.</a:t>
            </a:r>
          </a:p>
          <a:p>
            <a:pPr marL="0" indent="0">
              <a:lnSpc>
                <a:spcPct val="95000"/>
              </a:lnSpc>
              <a:spcBef>
                <a:spcPts val="0"/>
              </a:spcBef>
              <a:buClr>
                <a:srgbClr val="000000"/>
              </a:buClr>
              <a:buSzPts val="1110"/>
              <a:buFont typeface="Arial" panose="020B0604020202020204" pitchFamily="34" charset="0"/>
              <a:buNone/>
            </a:pPr>
            <a:endParaRPr lang="en-US" sz="2400" dirty="0"/>
          </a:p>
          <a:p>
            <a:pPr marL="0" indent="0">
              <a:lnSpc>
                <a:spcPct val="95000"/>
              </a:lnSpc>
              <a:spcBef>
                <a:spcPts val="0"/>
              </a:spcBef>
              <a:buClr>
                <a:srgbClr val="000000"/>
              </a:buClr>
              <a:buSzPts val="1110"/>
              <a:buFont typeface="Arial" panose="020B0604020202020204" pitchFamily="34" charset="0"/>
              <a:buNone/>
            </a:pPr>
            <a:r>
              <a:rPr lang="en-US" sz="2400" dirty="0" err="1"/>
              <a:t>Voitte</a:t>
            </a:r>
            <a:r>
              <a:rPr lang="en-US" sz="2400" dirty="0"/>
              <a:t> </a:t>
            </a:r>
            <a:r>
              <a:rPr lang="en-US" sz="2400" dirty="0" err="1"/>
              <a:t>muuttaa</a:t>
            </a:r>
            <a:r>
              <a:rPr lang="en-US" sz="2400" dirty="0"/>
              <a:t> </a:t>
            </a:r>
            <a:r>
              <a:rPr lang="en-US" sz="2400" dirty="0" err="1"/>
              <a:t>laidunreittiä</a:t>
            </a:r>
            <a:r>
              <a:rPr lang="en-US" sz="2400" dirty="0"/>
              <a:t> </a:t>
            </a:r>
            <a:r>
              <a:rPr lang="en-US" sz="2400" dirty="0" err="1"/>
              <a:t>poispäin</a:t>
            </a:r>
            <a:r>
              <a:rPr lang="en-US" sz="2400" dirty="0"/>
              <a:t> </a:t>
            </a:r>
            <a:r>
              <a:rPr lang="en-US" sz="2400" dirty="0" err="1"/>
              <a:t>hotellista</a:t>
            </a:r>
            <a:r>
              <a:rPr lang="en-US" sz="2400" dirty="0"/>
              <a:t>, </a:t>
            </a:r>
            <a:r>
              <a:rPr lang="en-US" sz="2400" dirty="0" err="1"/>
              <a:t>mutta</a:t>
            </a:r>
            <a:r>
              <a:rPr lang="en-US" sz="2400" dirty="0"/>
              <a:t> </a:t>
            </a:r>
            <a:r>
              <a:rPr lang="en-US" sz="2400" dirty="0" err="1"/>
              <a:t>porot</a:t>
            </a:r>
            <a:r>
              <a:rPr lang="en-US" sz="2400" dirty="0"/>
              <a:t> </a:t>
            </a:r>
            <a:r>
              <a:rPr lang="en-US" sz="2400" dirty="0" err="1"/>
              <a:t>eivät</a:t>
            </a:r>
            <a:r>
              <a:rPr lang="en-US" sz="2400" dirty="0"/>
              <a:t> </a:t>
            </a:r>
            <a:r>
              <a:rPr lang="en-US" sz="2400" dirty="0" err="1"/>
              <a:t>voi</a:t>
            </a:r>
            <a:r>
              <a:rPr lang="en-US" sz="2400" dirty="0"/>
              <a:t> </a:t>
            </a:r>
            <a:r>
              <a:rPr lang="en-US" sz="2400" dirty="0" err="1"/>
              <a:t>laiduntaa</a:t>
            </a:r>
            <a:r>
              <a:rPr lang="en-US" sz="2400" dirty="0"/>
              <a:t> </a:t>
            </a:r>
            <a:r>
              <a:rPr lang="en-US" sz="2400" dirty="0" err="1"/>
              <a:t>liian</a:t>
            </a:r>
            <a:r>
              <a:rPr lang="en-US" sz="2400" dirty="0"/>
              <a:t> </a:t>
            </a:r>
            <a:r>
              <a:rPr lang="en-US" sz="2400" dirty="0" err="1"/>
              <a:t>lähellä</a:t>
            </a:r>
            <a:r>
              <a:rPr lang="en-US" sz="2400" dirty="0"/>
              <a:t> </a:t>
            </a:r>
            <a:r>
              <a:rPr lang="en-US" sz="2400" dirty="0" err="1"/>
              <a:t>petoeläintä</a:t>
            </a:r>
            <a:r>
              <a:rPr lang="en-US" sz="2400" dirty="0"/>
              <a:t>.</a:t>
            </a:r>
          </a:p>
        </p:txBody>
      </p:sp>
    </p:spTree>
    <p:extLst>
      <p:ext uri="{BB962C8B-B14F-4D97-AF65-F5344CB8AC3E}">
        <p14:creationId xmlns:p14="http://schemas.microsoft.com/office/powerpoint/2010/main" val="7464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6F508-EFBE-6CAB-3B18-9B3CAF88948A}"/>
            </a:ext>
          </a:extLst>
        </p:cNvPr>
        <p:cNvGrpSpPr/>
        <p:nvPr/>
      </p:nvGrpSpPr>
      <p:grpSpPr>
        <a:xfrm>
          <a:off x="0" y="0"/>
          <a:ext cx="0" cy="0"/>
          <a:chOff x="0" y="0"/>
          <a:chExt cx="0" cy="0"/>
        </a:xfrm>
      </p:grpSpPr>
      <p:pic>
        <p:nvPicPr>
          <p:cNvPr id="6" name="Content Placeholder 15">
            <a:extLst>
              <a:ext uri="{FF2B5EF4-FFF2-40B4-BE49-F238E27FC236}">
                <a16:creationId xmlns:a16="http://schemas.microsoft.com/office/drawing/2014/main" id="{A2755C05-3FD8-CBB0-165F-C2DBABB20D67}"/>
              </a:ext>
            </a:extLst>
          </p:cNvPr>
          <p:cNvPicPr>
            <a:picLocks noGrp="1" noRot="1" noChangeAspect="1" noMove="1" noResize="1" noEditPoints="1" noAdjustHandles="1" noChangeArrowheads="1" noChangeShapeType="1" noCrop="1"/>
          </p:cNvPicPr>
          <p:nvPr/>
        </p:nvPicPr>
        <p:blipFill>
          <a:blip r:embed="rId3"/>
          <a:srcRect r="50"/>
          <a:stretch>
            <a:fillRect/>
          </a:stretch>
        </p:blipFill>
        <p:spPr>
          <a:xfrm>
            <a:off x="1" y="67235"/>
            <a:ext cx="12192000" cy="6723530"/>
          </a:xfrm>
          <a:prstGeom prst="rect">
            <a:avLst/>
          </a:prstGeom>
        </p:spPr>
      </p:pic>
      <p:pic>
        <p:nvPicPr>
          <p:cNvPr id="12" name="Content Placeholder 3">
            <a:extLst>
              <a:ext uri="{FF2B5EF4-FFF2-40B4-BE49-F238E27FC236}">
                <a16:creationId xmlns:a16="http://schemas.microsoft.com/office/drawing/2014/main" id="{8FDE6C2B-4B8A-FD9E-B122-A87E085C21B3}"/>
              </a:ext>
            </a:extLst>
          </p:cNvPr>
          <p:cNvPicPr>
            <a:picLocks noGrp="1" noRot="1" noChangeAspect="1" noMove="1" noResize="1" noEditPoints="1" noAdjustHandles="1" noChangeArrowheads="1" noChangeShapeType="1" noCrop="1"/>
          </p:cNvPicPr>
          <p:nvPr/>
        </p:nvPicPr>
        <p:blipFill>
          <a:blip r:embed="rId4"/>
          <a:stretch>
            <a:fillRect/>
          </a:stretch>
        </p:blipFill>
        <p:spPr>
          <a:xfrm>
            <a:off x="10244973" y="5986677"/>
            <a:ext cx="1673083" cy="650778"/>
          </a:xfrm>
          <a:prstGeom prst="rect">
            <a:avLst/>
          </a:prstGeom>
        </p:spPr>
      </p:pic>
      <p:sp>
        <p:nvSpPr>
          <p:cNvPr id="14" name="Rectangle 13">
            <a:extLst>
              <a:ext uri="{FF2B5EF4-FFF2-40B4-BE49-F238E27FC236}">
                <a16:creationId xmlns:a16="http://schemas.microsoft.com/office/drawing/2014/main" id="{B4E0B20B-F8B7-95CA-2416-81A4DE8D9C6A}"/>
              </a:ext>
            </a:extLst>
          </p:cNvPr>
          <p:cNvSpPr/>
          <p:nvPr/>
        </p:nvSpPr>
        <p:spPr>
          <a:xfrm>
            <a:off x="8552520" y="5990412"/>
            <a:ext cx="1628983" cy="6353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Content Placeholder 3">
            <a:extLst>
              <a:ext uri="{FF2B5EF4-FFF2-40B4-BE49-F238E27FC236}">
                <a16:creationId xmlns:a16="http://schemas.microsoft.com/office/drawing/2014/main" id="{D1D36EBA-5996-4B46-D6C2-0B06981BCF12}"/>
              </a:ext>
            </a:extLst>
          </p:cNvPr>
          <p:cNvPicPr>
            <a:picLocks noGrp="1" noRot="1" noChangeAspect="1" noMove="1" noResize="1" noEditPoints="1" noAdjustHandles="1" noChangeArrowheads="1" noChangeShapeType="1" noCrop="1"/>
          </p:cNvPicPr>
          <p:nvPr/>
        </p:nvPicPr>
        <p:blipFill>
          <a:blip r:embed="rId5"/>
          <a:stretch>
            <a:fillRect/>
          </a:stretch>
        </p:blipFill>
        <p:spPr>
          <a:xfrm>
            <a:off x="8555340" y="5988456"/>
            <a:ext cx="1618049" cy="651824"/>
          </a:xfrm>
          <a:prstGeom prst="rect">
            <a:avLst/>
          </a:prstGeom>
        </p:spPr>
      </p:pic>
      <p:sp>
        <p:nvSpPr>
          <p:cNvPr id="5" name="Tekstin paikkamerkki 7">
            <a:extLst>
              <a:ext uri="{FF2B5EF4-FFF2-40B4-BE49-F238E27FC236}">
                <a16:creationId xmlns:a16="http://schemas.microsoft.com/office/drawing/2014/main" id="{9E52971A-2331-00B4-B381-753B84BCA924}"/>
              </a:ext>
            </a:extLst>
          </p:cNvPr>
          <p:cNvSpPr txBox="1">
            <a:spLocks noGrp="1" noRot="1" noMove="1" noResize="1" noEditPoints="1" noAdjustHandles="1" noChangeArrowheads="1" noChangeShapeType="1"/>
          </p:cNvSpPr>
          <p:nvPr/>
        </p:nvSpPr>
        <p:spPr>
          <a:xfrm>
            <a:off x="838200" y="1829011"/>
            <a:ext cx="4198495" cy="447907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5000"/>
              </a:lnSpc>
              <a:spcBef>
                <a:spcPts val="0"/>
              </a:spcBef>
              <a:buClr>
                <a:srgbClr val="000000"/>
              </a:buClr>
              <a:buSzPts val="1110"/>
              <a:buFont typeface="Arial" panose="020B0604020202020204" pitchFamily="34" charset="0"/>
              <a:buNone/>
            </a:pPr>
            <a:r>
              <a:rPr lang="fi-FI" sz="3200" b="1" dirty="0"/>
              <a:t>7. Lentokenttä</a:t>
            </a:r>
          </a:p>
          <a:p>
            <a:pPr marL="0" indent="0">
              <a:lnSpc>
                <a:spcPct val="95000"/>
              </a:lnSpc>
              <a:spcBef>
                <a:spcPts val="0"/>
              </a:spcBef>
              <a:buClr>
                <a:srgbClr val="000000"/>
              </a:buClr>
              <a:buSzPts val="1110"/>
              <a:buFont typeface="Arial" panose="020B0604020202020204" pitchFamily="34" charset="0"/>
              <a:buNone/>
            </a:pPr>
            <a:endParaRPr lang="en-US" dirty="0"/>
          </a:p>
          <a:p>
            <a:pPr marL="0" indent="0">
              <a:lnSpc>
                <a:spcPct val="95000"/>
              </a:lnSpc>
              <a:spcBef>
                <a:spcPts val="0"/>
              </a:spcBef>
              <a:buClr>
                <a:srgbClr val="000000"/>
              </a:buClr>
              <a:buSzPts val="1110"/>
              <a:buFont typeface="Arial" panose="020B0604020202020204" pitchFamily="34" charset="0"/>
              <a:buNone/>
            </a:pPr>
            <a:r>
              <a:rPr lang="en-US" dirty="0" err="1"/>
              <a:t>Piirtäkää</a:t>
            </a:r>
            <a:r>
              <a:rPr lang="en-US" dirty="0"/>
              <a:t> </a:t>
            </a:r>
            <a:r>
              <a:rPr lang="en-US" dirty="0" err="1"/>
              <a:t>lentokenttä</a:t>
            </a:r>
            <a:r>
              <a:rPr lang="en-US" dirty="0"/>
              <a:t>. </a:t>
            </a:r>
            <a:r>
              <a:rPr lang="en-US" dirty="0" err="1"/>
              <a:t>Lentokenttä</a:t>
            </a:r>
            <a:r>
              <a:rPr lang="en-US" dirty="0"/>
              <a:t> vie </a:t>
            </a:r>
            <a:r>
              <a:rPr lang="en-US" dirty="0" err="1"/>
              <a:t>tilaa</a:t>
            </a:r>
            <a:r>
              <a:rPr lang="en-US" dirty="0"/>
              <a:t> </a:t>
            </a:r>
            <a:r>
              <a:rPr lang="en-US" dirty="0" err="1"/>
              <a:t>yhden</a:t>
            </a:r>
            <a:r>
              <a:rPr lang="en-US" dirty="0"/>
              <a:t> </a:t>
            </a:r>
            <a:r>
              <a:rPr lang="en-US" dirty="0" err="1"/>
              <a:t>post-it-lapun</a:t>
            </a:r>
            <a:r>
              <a:rPr lang="en-US" dirty="0"/>
              <a:t> </a:t>
            </a:r>
            <a:r>
              <a:rPr lang="en-US" dirty="0" err="1"/>
              <a:t>verran</a:t>
            </a:r>
            <a:r>
              <a:rPr lang="en-US" dirty="0"/>
              <a:t>.</a:t>
            </a:r>
          </a:p>
          <a:p>
            <a:pPr marL="0" indent="0">
              <a:lnSpc>
                <a:spcPct val="95000"/>
              </a:lnSpc>
              <a:spcBef>
                <a:spcPts val="0"/>
              </a:spcBef>
              <a:buClr>
                <a:srgbClr val="000000"/>
              </a:buClr>
              <a:buSzPts val="1110"/>
              <a:buFont typeface="Arial" panose="020B0604020202020204" pitchFamily="34" charset="0"/>
              <a:buNone/>
            </a:pPr>
            <a:endParaRPr lang="en-US" dirty="0"/>
          </a:p>
          <a:p>
            <a:pPr marL="0" indent="0">
              <a:lnSpc>
                <a:spcPct val="95000"/>
              </a:lnSpc>
              <a:spcBef>
                <a:spcPts val="0"/>
              </a:spcBef>
              <a:buClr>
                <a:srgbClr val="000000"/>
              </a:buClr>
              <a:buSzPts val="1110"/>
              <a:buFont typeface="Arial" panose="020B0604020202020204" pitchFamily="34" charset="0"/>
              <a:buNone/>
            </a:pPr>
            <a:r>
              <a:rPr lang="en-US" dirty="0" err="1"/>
              <a:t>Piirtäkää</a:t>
            </a:r>
            <a:r>
              <a:rPr lang="en-US" dirty="0"/>
              <a:t> </a:t>
            </a:r>
            <a:r>
              <a:rPr lang="en-US" dirty="0" err="1"/>
              <a:t>lentokentältä</a:t>
            </a:r>
            <a:r>
              <a:rPr lang="en-US" dirty="0"/>
              <a:t> tie, </a:t>
            </a:r>
            <a:r>
              <a:rPr lang="en-US" dirty="0" err="1"/>
              <a:t>joka</a:t>
            </a:r>
            <a:r>
              <a:rPr lang="en-US" dirty="0"/>
              <a:t> </a:t>
            </a:r>
            <a:r>
              <a:rPr lang="en-US" dirty="0" err="1"/>
              <a:t>yhdistyy</a:t>
            </a:r>
            <a:r>
              <a:rPr lang="en-US" dirty="0"/>
              <a:t> </a:t>
            </a:r>
            <a:r>
              <a:rPr lang="en-US" dirty="0" err="1"/>
              <a:t>päätiehen</a:t>
            </a:r>
            <a:r>
              <a:rPr lang="en-US" dirty="0"/>
              <a:t>.</a:t>
            </a:r>
          </a:p>
          <a:p>
            <a:pPr marL="0" indent="0">
              <a:lnSpc>
                <a:spcPct val="95000"/>
              </a:lnSpc>
              <a:spcBef>
                <a:spcPts val="0"/>
              </a:spcBef>
              <a:buClr>
                <a:srgbClr val="000000"/>
              </a:buClr>
              <a:buSzPts val="1110"/>
              <a:buFont typeface="Arial" panose="020B0604020202020204" pitchFamily="34" charset="0"/>
              <a:buNone/>
            </a:pPr>
            <a:endParaRPr lang="en-US" dirty="0"/>
          </a:p>
        </p:txBody>
      </p:sp>
      <p:pic>
        <p:nvPicPr>
          <p:cNvPr id="7" name="Content Placeholder 15">
            <a:extLst>
              <a:ext uri="{FF2B5EF4-FFF2-40B4-BE49-F238E27FC236}">
                <a16:creationId xmlns:a16="http://schemas.microsoft.com/office/drawing/2014/main" id="{6ECDFEDD-ABBA-690B-A3E9-74BA646C92F2}"/>
              </a:ext>
            </a:extLst>
          </p:cNvPr>
          <p:cNvPicPr>
            <a:picLocks noGrp="1" noRot="1" noChangeAspect="1" noMove="1" noResize="1" noEditPoints="1" noAdjustHandles="1" noChangeArrowheads="1" noChangeShapeType="1" noCrop="1"/>
          </p:cNvPicPr>
          <p:nvPr>
            <p:ph idx="1"/>
          </p:nvPr>
        </p:nvPicPr>
        <p:blipFill>
          <a:blip r:embed="rId3"/>
          <a:srcRect r="50"/>
          <a:stretch>
            <a:fillRect/>
          </a:stretch>
        </p:blipFill>
        <p:spPr>
          <a:xfrm>
            <a:off x="5981700" y="2540000"/>
            <a:ext cx="5118100" cy="3468710"/>
          </a:xfrm>
          <a:prstGeom prst="rect">
            <a:avLst/>
          </a:prstGeom>
        </p:spPr>
      </p:pic>
      <p:sp>
        <p:nvSpPr>
          <p:cNvPr id="3" name="Tekstin paikkamerkki 7">
            <a:extLst>
              <a:ext uri="{FF2B5EF4-FFF2-40B4-BE49-F238E27FC236}">
                <a16:creationId xmlns:a16="http://schemas.microsoft.com/office/drawing/2014/main" id="{86BE1F29-25AD-9D6F-61F2-BE34310C7C61}"/>
              </a:ext>
            </a:extLst>
          </p:cNvPr>
          <p:cNvSpPr txBox="1">
            <a:spLocks noGrp="1" noRot="1" noMove="1" noResize="1" noEditPoints="1" noAdjustHandles="1" noChangeArrowheads="1" noChangeShapeType="1"/>
          </p:cNvSpPr>
          <p:nvPr/>
        </p:nvSpPr>
        <p:spPr>
          <a:xfrm>
            <a:off x="6232973" y="2436520"/>
            <a:ext cx="5003800" cy="36084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5000"/>
              </a:lnSpc>
              <a:spcBef>
                <a:spcPts val="0"/>
              </a:spcBef>
              <a:buClr>
                <a:srgbClr val="000000"/>
              </a:buClr>
              <a:buSzPts val="1110"/>
              <a:buFont typeface="Arial" panose="020B0604020202020204" pitchFamily="34" charset="0"/>
              <a:buNone/>
            </a:pPr>
            <a:endParaRPr lang="en-US" dirty="0"/>
          </a:p>
          <a:p>
            <a:pPr marL="0" indent="0">
              <a:lnSpc>
                <a:spcPct val="95000"/>
              </a:lnSpc>
              <a:spcBef>
                <a:spcPts val="0"/>
              </a:spcBef>
              <a:buClr>
                <a:srgbClr val="000000"/>
              </a:buClr>
              <a:buSzPts val="1110"/>
              <a:buFont typeface="Arial" panose="020B0604020202020204" pitchFamily="34" charset="0"/>
              <a:buNone/>
            </a:pPr>
            <a:r>
              <a:rPr lang="en-US" sz="2400" dirty="0" err="1"/>
              <a:t>Lentokenttä</a:t>
            </a:r>
            <a:r>
              <a:rPr lang="en-US" sz="2400" dirty="0"/>
              <a:t> </a:t>
            </a:r>
            <a:r>
              <a:rPr lang="en-US" sz="2400" dirty="0" err="1"/>
              <a:t>ei</a:t>
            </a:r>
            <a:r>
              <a:rPr lang="en-US" sz="2400" dirty="0"/>
              <a:t> </a:t>
            </a:r>
            <a:r>
              <a:rPr lang="en-US" sz="2400" dirty="0" err="1"/>
              <a:t>saa</a:t>
            </a:r>
            <a:r>
              <a:rPr lang="en-US" sz="2400" dirty="0"/>
              <a:t> olla </a:t>
            </a:r>
            <a:r>
              <a:rPr lang="en-US" sz="2400" dirty="0" err="1"/>
              <a:t>liian</a:t>
            </a:r>
            <a:r>
              <a:rPr lang="en-US" sz="2400" dirty="0"/>
              <a:t> </a:t>
            </a:r>
            <a:r>
              <a:rPr lang="en-US" sz="2400" dirty="0" err="1"/>
              <a:t>lähellä</a:t>
            </a:r>
            <a:r>
              <a:rPr lang="en-US" sz="2400" dirty="0"/>
              <a:t> </a:t>
            </a:r>
            <a:r>
              <a:rPr lang="en-US" sz="2400" dirty="0" err="1"/>
              <a:t>asutusta</a:t>
            </a:r>
            <a:r>
              <a:rPr lang="en-US" sz="2400" dirty="0"/>
              <a:t>, </a:t>
            </a:r>
            <a:r>
              <a:rPr lang="en-US" sz="2400" dirty="0" err="1"/>
              <a:t>eikä</a:t>
            </a:r>
            <a:r>
              <a:rPr lang="en-US" sz="2400" dirty="0"/>
              <a:t> se </a:t>
            </a:r>
            <a:r>
              <a:rPr lang="en-US" sz="2400" dirty="0" err="1"/>
              <a:t>voi</a:t>
            </a:r>
            <a:r>
              <a:rPr lang="en-US" sz="2400" dirty="0"/>
              <a:t> </a:t>
            </a:r>
            <a:r>
              <a:rPr lang="en-US" sz="2400" dirty="0" err="1"/>
              <a:t>ylittää</a:t>
            </a:r>
            <a:r>
              <a:rPr lang="en-US" sz="2400" dirty="0"/>
              <a:t> </a:t>
            </a:r>
            <a:r>
              <a:rPr lang="en-US" sz="2400" dirty="0" err="1"/>
              <a:t>jokea</a:t>
            </a:r>
            <a:r>
              <a:rPr lang="en-US" sz="2400" dirty="0"/>
              <a:t>.</a:t>
            </a:r>
          </a:p>
          <a:p>
            <a:pPr marL="0" indent="0">
              <a:lnSpc>
                <a:spcPct val="95000"/>
              </a:lnSpc>
              <a:spcBef>
                <a:spcPts val="0"/>
              </a:spcBef>
              <a:buClr>
                <a:srgbClr val="000000"/>
              </a:buClr>
              <a:buSzPts val="1110"/>
              <a:buFont typeface="Arial" panose="020B0604020202020204" pitchFamily="34" charset="0"/>
              <a:buNone/>
            </a:pPr>
            <a:endParaRPr lang="en-US" sz="2400" dirty="0"/>
          </a:p>
          <a:p>
            <a:pPr marL="0" indent="0">
              <a:lnSpc>
                <a:spcPct val="95000"/>
              </a:lnSpc>
              <a:spcBef>
                <a:spcPts val="0"/>
              </a:spcBef>
              <a:buClr>
                <a:srgbClr val="000000"/>
              </a:buClr>
              <a:buSzPts val="1110"/>
              <a:buFont typeface="Arial" panose="020B0604020202020204" pitchFamily="34" charset="0"/>
              <a:buNone/>
            </a:pPr>
            <a:r>
              <a:rPr lang="en-US" sz="2400" dirty="0" err="1"/>
              <a:t>Voitte</a:t>
            </a:r>
            <a:r>
              <a:rPr lang="en-US" sz="2400" dirty="0"/>
              <a:t> </a:t>
            </a:r>
            <a:r>
              <a:rPr lang="en-US" sz="2400" dirty="0" err="1"/>
              <a:t>muuttaa</a:t>
            </a:r>
            <a:r>
              <a:rPr lang="en-US" sz="2400" dirty="0"/>
              <a:t> </a:t>
            </a:r>
            <a:r>
              <a:rPr lang="en-US" sz="2400" dirty="0" err="1"/>
              <a:t>teitänne</a:t>
            </a:r>
            <a:r>
              <a:rPr lang="en-US" sz="2400" dirty="0"/>
              <a:t> ja </a:t>
            </a:r>
            <a:r>
              <a:rPr lang="en-US" sz="2400" dirty="0" err="1"/>
              <a:t>laidunreittiänne</a:t>
            </a:r>
            <a:r>
              <a:rPr lang="en-US" sz="2400" dirty="0"/>
              <a:t>. </a:t>
            </a:r>
          </a:p>
          <a:p>
            <a:pPr marL="0" indent="0">
              <a:lnSpc>
                <a:spcPct val="95000"/>
              </a:lnSpc>
              <a:spcBef>
                <a:spcPts val="0"/>
              </a:spcBef>
              <a:buClr>
                <a:srgbClr val="000000"/>
              </a:buClr>
              <a:buSzPts val="1110"/>
              <a:buFont typeface="Arial" panose="020B0604020202020204" pitchFamily="34" charset="0"/>
              <a:buNone/>
            </a:pPr>
            <a:endParaRPr lang="en-US" sz="2400" dirty="0"/>
          </a:p>
          <a:p>
            <a:pPr marL="0" indent="0">
              <a:lnSpc>
                <a:spcPct val="95000"/>
              </a:lnSpc>
              <a:spcBef>
                <a:spcPts val="0"/>
              </a:spcBef>
              <a:buClr>
                <a:srgbClr val="000000"/>
              </a:buClr>
              <a:buSzPts val="1110"/>
              <a:buFont typeface="Arial" panose="020B0604020202020204" pitchFamily="34" charset="0"/>
              <a:buNone/>
            </a:pPr>
            <a:r>
              <a:rPr lang="en-US" sz="2400" dirty="0" err="1"/>
              <a:t>Voitte</a:t>
            </a:r>
            <a:r>
              <a:rPr lang="en-US" sz="2400" dirty="0"/>
              <a:t> </a:t>
            </a:r>
            <a:r>
              <a:rPr lang="en-US" sz="2400" dirty="0" err="1"/>
              <a:t>myös</a:t>
            </a:r>
            <a:r>
              <a:rPr lang="en-US" sz="2400" dirty="0"/>
              <a:t> </a:t>
            </a:r>
            <a:r>
              <a:rPr lang="en-US" sz="2400" dirty="0" err="1"/>
              <a:t>siirtää</a:t>
            </a:r>
            <a:r>
              <a:rPr lang="en-US" sz="2400" dirty="0"/>
              <a:t> </a:t>
            </a:r>
            <a:r>
              <a:rPr lang="en-US" sz="2400" dirty="0" err="1"/>
              <a:t>petoeläimen</a:t>
            </a:r>
            <a:r>
              <a:rPr lang="en-US" sz="2400" dirty="0"/>
              <a:t> </a:t>
            </a:r>
            <a:r>
              <a:rPr lang="en-US" sz="2400" dirty="0" err="1"/>
              <a:t>toiseen</a:t>
            </a:r>
            <a:r>
              <a:rPr lang="en-US" sz="2400" dirty="0"/>
              <a:t> </a:t>
            </a:r>
            <a:r>
              <a:rPr lang="en-US" sz="2400" dirty="0" err="1"/>
              <a:t>paikkaan</a:t>
            </a:r>
            <a:r>
              <a:rPr lang="en-US" sz="2400" dirty="0"/>
              <a:t>.</a:t>
            </a:r>
          </a:p>
        </p:txBody>
      </p:sp>
    </p:spTree>
    <p:extLst>
      <p:ext uri="{BB962C8B-B14F-4D97-AF65-F5344CB8AC3E}">
        <p14:creationId xmlns:p14="http://schemas.microsoft.com/office/powerpoint/2010/main" val="1175812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C7DAD-1CD9-CBCE-E42C-B8E448C64A03}"/>
            </a:ext>
          </a:extLst>
        </p:cNvPr>
        <p:cNvGrpSpPr/>
        <p:nvPr/>
      </p:nvGrpSpPr>
      <p:grpSpPr>
        <a:xfrm>
          <a:off x="0" y="0"/>
          <a:ext cx="0" cy="0"/>
          <a:chOff x="0" y="0"/>
          <a:chExt cx="0" cy="0"/>
        </a:xfrm>
      </p:grpSpPr>
      <p:pic>
        <p:nvPicPr>
          <p:cNvPr id="6" name="Content Placeholder 15">
            <a:extLst>
              <a:ext uri="{FF2B5EF4-FFF2-40B4-BE49-F238E27FC236}">
                <a16:creationId xmlns:a16="http://schemas.microsoft.com/office/drawing/2014/main" id="{9ADEE707-3165-D664-C762-0CF605717014}"/>
              </a:ext>
            </a:extLst>
          </p:cNvPr>
          <p:cNvPicPr>
            <a:picLocks noGrp="1" noRot="1" noChangeAspect="1" noMove="1" noResize="1" noEditPoints="1" noAdjustHandles="1" noChangeArrowheads="1" noChangeShapeType="1" noCrop="1"/>
          </p:cNvPicPr>
          <p:nvPr/>
        </p:nvPicPr>
        <p:blipFill>
          <a:blip r:embed="rId3"/>
          <a:srcRect r="50"/>
          <a:stretch>
            <a:fillRect/>
          </a:stretch>
        </p:blipFill>
        <p:spPr>
          <a:xfrm>
            <a:off x="1" y="67235"/>
            <a:ext cx="12192000" cy="6723530"/>
          </a:xfrm>
          <a:prstGeom prst="rect">
            <a:avLst/>
          </a:prstGeom>
        </p:spPr>
      </p:pic>
      <p:pic>
        <p:nvPicPr>
          <p:cNvPr id="12" name="Content Placeholder 3">
            <a:extLst>
              <a:ext uri="{FF2B5EF4-FFF2-40B4-BE49-F238E27FC236}">
                <a16:creationId xmlns:a16="http://schemas.microsoft.com/office/drawing/2014/main" id="{C4B6C62A-D06B-EF37-A712-B098F02FA66A}"/>
              </a:ext>
            </a:extLst>
          </p:cNvPr>
          <p:cNvPicPr>
            <a:picLocks noGrp="1" noRot="1" noChangeAspect="1" noMove="1" noResize="1" noEditPoints="1" noAdjustHandles="1" noChangeArrowheads="1" noChangeShapeType="1" noCrop="1"/>
          </p:cNvPicPr>
          <p:nvPr/>
        </p:nvPicPr>
        <p:blipFill>
          <a:blip r:embed="rId4"/>
          <a:stretch>
            <a:fillRect/>
          </a:stretch>
        </p:blipFill>
        <p:spPr>
          <a:xfrm>
            <a:off x="10244973" y="5986677"/>
            <a:ext cx="1673083" cy="650778"/>
          </a:xfrm>
          <a:prstGeom prst="rect">
            <a:avLst/>
          </a:prstGeom>
        </p:spPr>
      </p:pic>
      <p:sp>
        <p:nvSpPr>
          <p:cNvPr id="14" name="Rectangle 13">
            <a:extLst>
              <a:ext uri="{FF2B5EF4-FFF2-40B4-BE49-F238E27FC236}">
                <a16:creationId xmlns:a16="http://schemas.microsoft.com/office/drawing/2014/main" id="{E1E8EE6E-97D0-9B5B-29BB-BDF7B6827B3E}"/>
              </a:ext>
            </a:extLst>
          </p:cNvPr>
          <p:cNvSpPr/>
          <p:nvPr/>
        </p:nvSpPr>
        <p:spPr>
          <a:xfrm>
            <a:off x="8552520" y="5990412"/>
            <a:ext cx="1628983" cy="6353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Content Placeholder 3">
            <a:extLst>
              <a:ext uri="{FF2B5EF4-FFF2-40B4-BE49-F238E27FC236}">
                <a16:creationId xmlns:a16="http://schemas.microsoft.com/office/drawing/2014/main" id="{9BF2F12C-689A-90D1-79D4-E721CA2996E8}"/>
              </a:ext>
            </a:extLst>
          </p:cNvPr>
          <p:cNvPicPr>
            <a:picLocks noGrp="1" noRot="1" noChangeAspect="1" noMove="1" noResize="1" noEditPoints="1" noAdjustHandles="1" noChangeArrowheads="1" noChangeShapeType="1" noCrop="1"/>
          </p:cNvPicPr>
          <p:nvPr/>
        </p:nvPicPr>
        <p:blipFill>
          <a:blip r:embed="rId5"/>
          <a:stretch>
            <a:fillRect/>
          </a:stretch>
        </p:blipFill>
        <p:spPr>
          <a:xfrm>
            <a:off x="8555340" y="5988456"/>
            <a:ext cx="1618049" cy="651824"/>
          </a:xfrm>
          <a:prstGeom prst="rect">
            <a:avLst/>
          </a:prstGeom>
        </p:spPr>
      </p:pic>
      <p:sp>
        <p:nvSpPr>
          <p:cNvPr id="5" name="Tekstin paikkamerkki 7">
            <a:extLst>
              <a:ext uri="{FF2B5EF4-FFF2-40B4-BE49-F238E27FC236}">
                <a16:creationId xmlns:a16="http://schemas.microsoft.com/office/drawing/2014/main" id="{78E5BDE2-0F78-DAAA-BE2E-5F310AE09705}"/>
              </a:ext>
            </a:extLst>
          </p:cNvPr>
          <p:cNvSpPr txBox="1">
            <a:spLocks noGrp="1" noRot="1" noMove="1" noResize="1" noEditPoints="1" noAdjustHandles="1" noChangeArrowheads="1" noChangeShapeType="1"/>
          </p:cNvSpPr>
          <p:nvPr/>
        </p:nvSpPr>
        <p:spPr>
          <a:xfrm>
            <a:off x="838200" y="787417"/>
            <a:ext cx="10515600" cy="51992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5000"/>
              </a:lnSpc>
              <a:spcBef>
                <a:spcPts val="0"/>
              </a:spcBef>
              <a:buClr>
                <a:srgbClr val="000000"/>
              </a:buClr>
              <a:buSzPts val="1110"/>
              <a:buFont typeface="Arial" panose="020B0604020202020204" pitchFamily="34" charset="0"/>
              <a:buNone/>
            </a:pPr>
            <a:r>
              <a:rPr lang="fi-FI" sz="3200" b="1" dirty="0"/>
              <a:t>8. Maankäyttö laajenee: metsähakkuita, hotelleja ja kaivos</a:t>
            </a:r>
            <a:endParaRPr lang="en-US" dirty="0"/>
          </a:p>
          <a:p>
            <a:pPr marL="0" indent="0">
              <a:lnSpc>
                <a:spcPct val="95000"/>
              </a:lnSpc>
              <a:spcBef>
                <a:spcPts val="0"/>
              </a:spcBef>
              <a:buClr>
                <a:srgbClr val="000000"/>
              </a:buClr>
              <a:buSzPts val="1110"/>
              <a:buFont typeface="Arial" panose="020B0604020202020204" pitchFamily="34" charset="0"/>
              <a:buNone/>
            </a:pPr>
            <a:endParaRPr lang="en-US" dirty="0"/>
          </a:p>
          <a:p>
            <a:pPr marL="0" indent="0">
              <a:lnSpc>
                <a:spcPct val="95000"/>
              </a:lnSpc>
              <a:spcBef>
                <a:spcPts val="0"/>
              </a:spcBef>
              <a:buClr>
                <a:srgbClr val="000000"/>
              </a:buClr>
              <a:buSzPts val="1110"/>
              <a:buFont typeface="Arial" panose="020B0604020202020204" pitchFamily="34" charset="0"/>
              <a:buNone/>
            </a:pPr>
            <a:r>
              <a:rPr lang="en-US" dirty="0" err="1"/>
              <a:t>Pääkaupunki</a:t>
            </a:r>
            <a:r>
              <a:rPr lang="en-US" dirty="0"/>
              <a:t> </a:t>
            </a:r>
            <a:r>
              <a:rPr lang="en-US" dirty="0" err="1"/>
              <a:t>määrää</a:t>
            </a:r>
            <a:r>
              <a:rPr lang="en-US" dirty="0"/>
              <a:t>, </a:t>
            </a:r>
            <a:r>
              <a:rPr lang="en-US" dirty="0" err="1"/>
              <a:t>kuuntele</a:t>
            </a:r>
            <a:r>
              <a:rPr lang="en-US" dirty="0"/>
              <a:t> </a:t>
            </a:r>
            <a:r>
              <a:rPr lang="en-US" dirty="0" err="1"/>
              <a:t>ohjeet</a:t>
            </a:r>
            <a:r>
              <a:rPr lang="en-US" dirty="0"/>
              <a:t>:</a:t>
            </a:r>
          </a:p>
          <a:p>
            <a:pPr marL="0" indent="0">
              <a:lnSpc>
                <a:spcPct val="95000"/>
              </a:lnSpc>
              <a:spcBef>
                <a:spcPts val="0"/>
              </a:spcBef>
              <a:buClr>
                <a:srgbClr val="000000"/>
              </a:buClr>
              <a:buSzPts val="1110"/>
              <a:buFont typeface="Arial" panose="020B0604020202020204" pitchFamily="34" charset="0"/>
              <a:buNone/>
            </a:pPr>
            <a:endParaRPr lang="en-US" dirty="0"/>
          </a:p>
        </p:txBody>
      </p:sp>
      <p:pic>
        <p:nvPicPr>
          <p:cNvPr id="9" name="Content Placeholder 15">
            <a:extLst>
              <a:ext uri="{FF2B5EF4-FFF2-40B4-BE49-F238E27FC236}">
                <a16:creationId xmlns:a16="http://schemas.microsoft.com/office/drawing/2014/main" id="{F73989A8-6788-3CBB-78D3-CC4D7CBFECF1}"/>
              </a:ext>
            </a:extLst>
          </p:cNvPr>
          <p:cNvPicPr>
            <a:picLocks noGrp="1" noRot="1" noChangeAspect="1" noMove="1" noResize="1" noEditPoints="1" noAdjustHandles="1" noChangeArrowheads="1" noChangeShapeType="1" noCrop="1"/>
          </p:cNvPicPr>
          <p:nvPr>
            <p:ph idx="1"/>
          </p:nvPr>
        </p:nvPicPr>
        <p:blipFill>
          <a:blip r:embed="rId3"/>
          <a:srcRect r="50"/>
          <a:stretch>
            <a:fillRect/>
          </a:stretch>
        </p:blipFill>
        <p:spPr>
          <a:xfrm>
            <a:off x="838200" y="2699550"/>
            <a:ext cx="3263900" cy="3711796"/>
          </a:xfrm>
          <a:prstGeom prst="rect">
            <a:avLst/>
          </a:prstGeom>
        </p:spPr>
      </p:pic>
      <p:sp>
        <p:nvSpPr>
          <p:cNvPr id="10" name="Tekstiruutu 9">
            <a:extLst>
              <a:ext uri="{FF2B5EF4-FFF2-40B4-BE49-F238E27FC236}">
                <a16:creationId xmlns:a16="http://schemas.microsoft.com/office/drawing/2014/main" id="{26CAF925-162C-0622-EB1E-D43EAAA04E98}"/>
              </a:ext>
            </a:extLst>
          </p:cNvPr>
          <p:cNvSpPr txBox="1">
            <a:spLocks noGrp="1" noRot="1" noMove="1" noResize="1" noEditPoints="1" noAdjustHandles="1" noChangeArrowheads="1" noChangeShapeType="1"/>
          </p:cNvSpPr>
          <p:nvPr/>
        </p:nvSpPr>
        <p:spPr>
          <a:xfrm>
            <a:off x="977900" y="2969025"/>
            <a:ext cx="3035300" cy="3139321"/>
          </a:xfrm>
          <a:prstGeom prst="rect">
            <a:avLst/>
          </a:prstGeom>
          <a:noFill/>
        </p:spPr>
        <p:txBody>
          <a:bodyPr wrap="square" rtlCol="0">
            <a:spAutoFit/>
          </a:bodyPr>
          <a:lstStyle/>
          <a:p>
            <a:r>
              <a:rPr lang="fi-FI" b="1" dirty="0"/>
              <a:t>Metsähakkuita</a:t>
            </a:r>
          </a:p>
          <a:p>
            <a:endParaRPr lang="fi-FI" b="1" dirty="0"/>
          </a:p>
          <a:p>
            <a:r>
              <a:rPr lang="fi-FI" dirty="0"/>
              <a:t>Vievät tilaa yhden post-it-lapun verran.</a:t>
            </a:r>
          </a:p>
          <a:p>
            <a:endParaRPr lang="fi-FI" dirty="0"/>
          </a:p>
          <a:p>
            <a:r>
              <a:rPr lang="fi-FI" dirty="0"/>
              <a:t>Eivät saa olla petoeläimen alueella, eivätkä liian lähellä kylää, eivätkä vuorilla tai tuntureilla.</a:t>
            </a:r>
          </a:p>
          <a:p>
            <a:endParaRPr lang="fi-FI" dirty="0"/>
          </a:p>
          <a:p>
            <a:r>
              <a:rPr lang="fi-FI" dirty="0"/>
              <a:t>Voivat ylittää laidunreitin.</a:t>
            </a:r>
            <a:endParaRPr lang="en-US" dirty="0"/>
          </a:p>
        </p:txBody>
      </p:sp>
      <p:pic>
        <p:nvPicPr>
          <p:cNvPr id="11" name="Content Placeholder 15">
            <a:extLst>
              <a:ext uri="{FF2B5EF4-FFF2-40B4-BE49-F238E27FC236}">
                <a16:creationId xmlns:a16="http://schemas.microsoft.com/office/drawing/2014/main" id="{51509B85-7C10-49F3-8025-EBD881544B39}"/>
              </a:ext>
            </a:extLst>
          </p:cNvPr>
          <p:cNvPicPr>
            <a:picLocks noGrp="1" noRot="1" noChangeAspect="1" noMove="1" noResize="1" noEditPoints="1" noAdjustHandles="1" noChangeArrowheads="1" noChangeShapeType="1" noCrop="1"/>
          </p:cNvPicPr>
          <p:nvPr/>
        </p:nvPicPr>
        <p:blipFill>
          <a:blip r:embed="rId3"/>
          <a:srcRect r="50"/>
          <a:stretch>
            <a:fillRect/>
          </a:stretch>
        </p:blipFill>
        <p:spPr>
          <a:xfrm>
            <a:off x="4561722" y="2699550"/>
            <a:ext cx="3263900" cy="3408796"/>
          </a:xfrm>
          <a:prstGeom prst="rect">
            <a:avLst/>
          </a:prstGeom>
        </p:spPr>
      </p:pic>
      <p:sp>
        <p:nvSpPr>
          <p:cNvPr id="13" name="Tekstiruutu 12">
            <a:extLst>
              <a:ext uri="{FF2B5EF4-FFF2-40B4-BE49-F238E27FC236}">
                <a16:creationId xmlns:a16="http://schemas.microsoft.com/office/drawing/2014/main" id="{E14D6254-787D-E5B3-9230-3D6EDEE02BA1}"/>
              </a:ext>
            </a:extLst>
          </p:cNvPr>
          <p:cNvSpPr txBox="1">
            <a:spLocks noGrp="1" noRot="1" noMove="1" noResize="1" noEditPoints="1" noAdjustHandles="1" noChangeArrowheads="1" noChangeShapeType="1"/>
          </p:cNvSpPr>
          <p:nvPr/>
        </p:nvSpPr>
        <p:spPr>
          <a:xfrm>
            <a:off x="4701422" y="2969025"/>
            <a:ext cx="3035300" cy="2862322"/>
          </a:xfrm>
          <a:prstGeom prst="rect">
            <a:avLst/>
          </a:prstGeom>
          <a:noFill/>
        </p:spPr>
        <p:txBody>
          <a:bodyPr wrap="square" rtlCol="0">
            <a:spAutoFit/>
          </a:bodyPr>
          <a:lstStyle/>
          <a:p>
            <a:r>
              <a:rPr lang="fi-FI" b="1" dirty="0"/>
              <a:t>Kaksi hotellia, joilta kulkee uudet tiet päätielle</a:t>
            </a:r>
          </a:p>
          <a:p>
            <a:endParaRPr lang="fi-FI" dirty="0"/>
          </a:p>
          <a:p>
            <a:r>
              <a:rPr lang="en-US" dirty="0"/>
              <a:t>Ei </a:t>
            </a:r>
            <a:r>
              <a:rPr lang="en-US" dirty="0" err="1"/>
              <a:t>saa</a:t>
            </a:r>
            <a:r>
              <a:rPr lang="en-US" dirty="0"/>
              <a:t> olla </a:t>
            </a:r>
            <a:r>
              <a:rPr lang="en-US" dirty="0" err="1"/>
              <a:t>liian</a:t>
            </a:r>
            <a:r>
              <a:rPr lang="en-US" dirty="0"/>
              <a:t> </a:t>
            </a:r>
            <a:r>
              <a:rPr lang="en-US" dirty="0" err="1"/>
              <a:t>lähellä</a:t>
            </a:r>
            <a:r>
              <a:rPr lang="en-US" dirty="0"/>
              <a:t> </a:t>
            </a:r>
            <a:r>
              <a:rPr lang="en-US" dirty="0" err="1"/>
              <a:t>patoa</a:t>
            </a:r>
            <a:r>
              <a:rPr lang="en-US" dirty="0"/>
              <a:t> tai </a:t>
            </a:r>
            <a:r>
              <a:rPr lang="en-US" dirty="0" err="1"/>
              <a:t>petoeläintä</a:t>
            </a:r>
            <a:r>
              <a:rPr lang="en-US" dirty="0"/>
              <a:t>.</a:t>
            </a:r>
          </a:p>
          <a:p>
            <a:endParaRPr lang="en-US" dirty="0"/>
          </a:p>
          <a:p>
            <a:r>
              <a:rPr lang="en-US" dirty="0" err="1"/>
              <a:t>Voitte</a:t>
            </a:r>
            <a:r>
              <a:rPr lang="en-US" dirty="0"/>
              <a:t> </a:t>
            </a:r>
            <a:r>
              <a:rPr lang="en-US" dirty="0" err="1"/>
              <a:t>muuttaa</a:t>
            </a:r>
            <a:r>
              <a:rPr lang="en-US" dirty="0"/>
              <a:t> </a:t>
            </a:r>
            <a:r>
              <a:rPr lang="en-US" dirty="0" err="1"/>
              <a:t>laidunreittejänne</a:t>
            </a:r>
            <a:r>
              <a:rPr lang="en-US" dirty="0"/>
              <a:t>, </a:t>
            </a:r>
            <a:r>
              <a:rPr lang="en-US" dirty="0" err="1"/>
              <a:t>mutta</a:t>
            </a:r>
            <a:r>
              <a:rPr lang="en-US" dirty="0"/>
              <a:t> ne </a:t>
            </a:r>
            <a:r>
              <a:rPr lang="en-US" dirty="0" err="1"/>
              <a:t>eivät</a:t>
            </a:r>
            <a:r>
              <a:rPr lang="en-US" dirty="0"/>
              <a:t> </a:t>
            </a:r>
            <a:r>
              <a:rPr lang="en-US" dirty="0" err="1"/>
              <a:t>saa</a:t>
            </a:r>
            <a:r>
              <a:rPr lang="en-US" dirty="0"/>
              <a:t> </a:t>
            </a:r>
            <a:r>
              <a:rPr lang="en-US" dirty="0" err="1"/>
              <a:t>kulkea</a:t>
            </a:r>
            <a:r>
              <a:rPr lang="en-US" dirty="0"/>
              <a:t> </a:t>
            </a:r>
            <a:r>
              <a:rPr lang="en-US" dirty="0" err="1"/>
              <a:t>liian</a:t>
            </a:r>
            <a:r>
              <a:rPr lang="en-US" dirty="0"/>
              <a:t> </a:t>
            </a:r>
            <a:r>
              <a:rPr lang="en-US" dirty="0" err="1"/>
              <a:t>läheltä</a:t>
            </a:r>
            <a:r>
              <a:rPr lang="en-US" dirty="0"/>
              <a:t> </a:t>
            </a:r>
            <a:r>
              <a:rPr lang="en-US" dirty="0" err="1"/>
              <a:t>petoeläintä</a:t>
            </a:r>
            <a:r>
              <a:rPr lang="en-US" dirty="0"/>
              <a:t>.</a:t>
            </a:r>
          </a:p>
        </p:txBody>
      </p:sp>
      <p:pic>
        <p:nvPicPr>
          <p:cNvPr id="17" name="Content Placeholder 15">
            <a:extLst>
              <a:ext uri="{FF2B5EF4-FFF2-40B4-BE49-F238E27FC236}">
                <a16:creationId xmlns:a16="http://schemas.microsoft.com/office/drawing/2014/main" id="{1EEC7F4B-466C-4A87-9A11-123CD13EA70B}"/>
              </a:ext>
            </a:extLst>
          </p:cNvPr>
          <p:cNvPicPr>
            <a:picLocks noGrp="1" noRot="1" noChangeAspect="1" noMove="1" noResize="1" noEditPoints="1" noAdjustHandles="1" noChangeArrowheads="1" noChangeShapeType="1" noCrop="1"/>
          </p:cNvPicPr>
          <p:nvPr/>
        </p:nvPicPr>
        <p:blipFill>
          <a:blip r:embed="rId3"/>
          <a:srcRect r="50"/>
          <a:stretch>
            <a:fillRect/>
          </a:stretch>
        </p:blipFill>
        <p:spPr>
          <a:xfrm>
            <a:off x="8285244" y="2699550"/>
            <a:ext cx="3263900" cy="3122131"/>
          </a:xfrm>
          <a:prstGeom prst="rect">
            <a:avLst/>
          </a:prstGeom>
        </p:spPr>
      </p:pic>
      <p:sp>
        <p:nvSpPr>
          <p:cNvPr id="19" name="Tekstiruutu 18">
            <a:extLst>
              <a:ext uri="{FF2B5EF4-FFF2-40B4-BE49-F238E27FC236}">
                <a16:creationId xmlns:a16="http://schemas.microsoft.com/office/drawing/2014/main" id="{7979B14D-D83C-E3A6-CA94-7C309BCD02B6}"/>
              </a:ext>
            </a:extLst>
          </p:cNvPr>
          <p:cNvSpPr txBox="1">
            <a:spLocks noGrp="1" noRot="1" noMove="1" noResize="1" noEditPoints="1" noAdjustHandles="1" noChangeArrowheads="1" noChangeShapeType="1"/>
          </p:cNvSpPr>
          <p:nvPr/>
        </p:nvSpPr>
        <p:spPr>
          <a:xfrm>
            <a:off x="8424944" y="2969025"/>
            <a:ext cx="3035300" cy="2862322"/>
          </a:xfrm>
          <a:prstGeom prst="rect">
            <a:avLst/>
          </a:prstGeom>
          <a:noFill/>
        </p:spPr>
        <p:txBody>
          <a:bodyPr wrap="square" rtlCol="0">
            <a:spAutoFit/>
          </a:bodyPr>
          <a:lstStyle/>
          <a:p>
            <a:r>
              <a:rPr lang="fi-FI" b="1" dirty="0"/>
              <a:t>Kaivos</a:t>
            </a:r>
          </a:p>
          <a:p>
            <a:endParaRPr lang="fi-FI" dirty="0"/>
          </a:p>
          <a:p>
            <a:r>
              <a:rPr lang="fi-FI" dirty="0"/>
              <a:t>Vie tilaa yhden post-it-lapun verran.</a:t>
            </a:r>
          </a:p>
          <a:p>
            <a:endParaRPr lang="fi-FI" dirty="0"/>
          </a:p>
          <a:p>
            <a:r>
              <a:rPr lang="fi-FI" dirty="0"/>
              <a:t>Ei saa olla liian lähellä jokea tai petoeläintä.</a:t>
            </a:r>
          </a:p>
          <a:p>
            <a:endParaRPr lang="fi-FI" dirty="0"/>
          </a:p>
          <a:p>
            <a:endParaRPr lang="fi-FI" dirty="0"/>
          </a:p>
          <a:p>
            <a:endParaRPr lang="en-US" dirty="0"/>
          </a:p>
        </p:txBody>
      </p:sp>
    </p:spTree>
    <p:extLst>
      <p:ext uri="{BB962C8B-B14F-4D97-AF65-F5344CB8AC3E}">
        <p14:creationId xmlns:p14="http://schemas.microsoft.com/office/powerpoint/2010/main" val="1748299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91615A-1D78-2AD3-C198-854E21E8EF59}"/>
            </a:ext>
          </a:extLst>
        </p:cNvPr>
        <p:cNvGrpSpPr/>
        <p:nvPr/>
      </p:nvGrpSpPr>
      <p:grpSpPr>
        <a:xfrm>
          <a:off x="0" y="0"/>
          <a:ext cx="0" cy="0"/>
          <a:chOff x="0" y="0"/>
          <a:chExt cx="0" cy="0"/>
        </a:xfrm>
      </p:grpSpPr>
      <p:pic>
        <p:nvPicPr>
          <p:cNvPr id="6" name="Content Placeholder 15">
            <a:extLst>
              <a:ext uri="{FF2B5EF4-FFF2-40B4-BE49-F238E27FC236}">
                <a16:creationId xmlns:a16="http://schemas.microsoft.com/office/drawing/2014/main" id="{DBDD5748-129D-CDB1-C7E1-35AE80E01A5B}"/>
              </a:ext>
            </a:extLst>
          </p:cNvPr>
          <p:cNvPicPr>
            <a:picLocks noGrp="1" noRot="1" noChangeAspect="1" noMove="1" noResize="1" noEditPoints="1" noAdjustHandles="1" noChangeArrowheads="1" noChangeShapeType="1" noCrop="1"/>
          </p:cNvPicPr>
          <p:nvPr/>
        </p:nvPicPr>
        <p:blipFill>
          <a:blip r:embed="rId3"/>
          <a:srcRect r="50"/>
          <a:stretch>
            <a:fillRect/>
          </a:stretch>
        </p:blipFill>
        <p:spPr>
          <a:xfrm>
            <a:off x="1" y="67235"/>
            <a:ext cx="12192000" cy="6723530"/>
          </a:xfrm>
          <a:prstGeom prst="rect">
            <a:avLst/>
          </a:prstGeom>
        </p:spPr>
      </p:pic>
      <p:pic>
        <p:nvPicPr>
          <p:cNvPr id="12" name="Content Placeholder 3">
            <a:extLst>
              <a:ext uri="{FF2B5EF4-FFF2-40B4-BE49-F238E27FC236}">
                <a16:creationId xmlns:a16="http://schemas.microsoft.com/office/drawing/2014/main" id="{4751258E-562D-C959-9BE3-F7081067263F}"/>
              </a:ext>
            </a:extLst>
          </p:cNvPr>
          <p:cNvPicPr>
            <a:picLocks noGrp="1" noRot="1" noChangeAspect="1" noMove="1" noResize="1" noEditPoints="1" noAdjustHandles="1" noChangeArrowheads="1" noChangeShapeType="1" noCrop="1"/>
          </p:cNvPicPr>
          <p:nvPr/>
        </p:nvPicPr>
        <p:blipFill>
          <a:blip r:embed="rId4"/>
          <a:stretch>
            <a:fillRect/>
          </a:stretch>
        </p:blipFill>
        <p:spPr>
          <a:xfrm>
            <a:off x="10244973" y="5986677"/>
            <a:ext cx="1673083" cy="650778"/>
          </a:xfrm>
          <a:prstGeom prst="rect">
            <a:avLst/>
          </a:prstGeom>
        </p:spPr>
      </p:pic>
      <p:sp>
        <p:nvSpPr>
          <p:cNvPr id="14" name="Rectangle 13">
            <a:extLst>
              <a:ext uri="{FF2B5EF4-FFF2-40B4-BE49-F238E27FC236}">
                <a16:creationId xmlns:a16="http://schemas.microsoft.com/office/drawing/2014/main" id="{CB10D88E-05FF-1591-DD10-5C4D2F7D2438}"/>
              </a:ext>
            </a:extLst>
          </p:cNvPr>
          <p:cNvSpPr/>
          <p:nvPr/>
        </p:nvSpPr>
        <p:spPr>
          <a:xfrm>
            <a:off x="8552520" y="5990412"/>
            <a:ext cx="1628983" cy="6353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Content Placeholder 3">
            <a:extLst>
              <a:ext uri="{FF2B5EF4-FFF2-40B4-BE49-F238E27FC236}">
                <a16:creationId xmlns:a16="http://schemas.microsoft.com/office/drawing/2014/main" id="{2FE3739D-D6AF-14FE-92A9-047D3BB40DBA}"/>
              </a:ext>
            </a:extLst>
          </p:cNvPr>
          <p:cNvPicPr>
            <a:picLocks noGrp="1" noRot="1" noChangeAspect="1" noMove="1" noResize="1" noEditPoints="1" noAdjustHandles="1" noChangeArrowheads="1" noChangeShapeType="1" noCrop="1"/>
          </p:cNvPicPr>
          <p:nvPr/>
        </p:nvPicPr>
        <p:blipFill>
          <a:blip r:embed="rId5"/>
          <a:stretch>
            <a:fillRect/>
          </a:stretch>
        </p:blipFill>
        <p:spPr>
          <a:xfrm>
            <a:off x="8555340" y="5988456"/>
            <a:ext cx="1618049" cy="651824"/>
          </a:xfrm>
          <a:prstGeom prst="rect">
            <a:avLst/>
          </a:prstGeom>
        </p:spPr>
      </p:pic>
      <p:sp>
        <p:nvSpPr>
          <p:cNvPr id="5" name="Tekstin paikkamerkki 7">
            <a:extLst>
              <a:ext uri="{FF2B5EF4-FFF2-40B4-BE49-F238E27FC236}">
                <a16:creationId xmlns:a16="http://schemas.microsoft.com/office/drawing/2014/main" id="{B38EA1BC-B7DE-6AAE-F36D-0053ED2A23D6}"/>
              </a:ext>
            </a:extLst>
          </p:cNvPr>
          <p:cNvSpPr txBox="1">
            <a:spLocks noGrp="1" noRot="1" noMove="1" noResize="1" noEditPoints="1" noAdjustHandles="1" noChangeArrowheads="1" noChangeShapeType="1"/>
          </p:cNvSpPr>
          <p:nvPr/>
        </p:nvSpPr>
        <p:spPr>
          <a:xfrm>
            <a:off x="838200" y="774701"/>
            <a:ext cx="10515600" cy="5533390"/>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5000"/>
              </a:lnSpc>
              <a:spcBef>
                <a:spcPts val="0"/>
              </a:spcBef>
              <a:buClr>
                <a:srgbClr val="000000"/>
              </a:buClr>
              <a:buSzPts val="1110"/>
              <a:buFont typeface="Arial" panose="020B0604020202020204" pitchFamily="34" charset="0"/>
              <a:buNone/>
            </a:pPr>
            <a:r>
              <a:rPr lang="fi-FI" sz="4600" b="1" dirty="0"/>
              <a:t>Ilmasto lämpenee</a:t>
            </a:r>
          </a:p>
          <a:p>
            <a:pPr marL="0" indent="0">
              <a:lnSpc>
                <a:spcPct val="95000"/>
              </a:lnSpc>
              <a:spcBef>
                <a:spcPts val="0"/>
              </a:spcBef>
              <a:buClr>
                <a:srgbClr val="000000"/>
              </a:buClr>
              <a:buSzPts val="1110"/>
              <a:buFont typeface="Arial" panose="020B0604020202020204" pitchFamily="34" charset="0"/>
              <a:buNone/>
            </a:pPr>
            <a:endParaRPr lang="en-US" dirty="0"/>
          </a:p>
          <a:p>
            <a:pPr marL="0" indent="0">
              <a:lnSpc>
                <a:spcPct val="95000"/>
              </a:lnSpc>
              <a:spcBef>
                <a:spcPts val="0"/>
              </a:spcBef>
              <a:buClr>
                <a:srgbClr val="000000"/>
              </a:buClr>
              <a:buSzPts val="1110"/>
              <a:buFont typeface="Arial" panose="020B0604020202020204" pitchFamily="34" charset="0"/>
              <a:buNone/>
            </a:pPr>
            <a:r>
              <a:rPr lang="en-US" dirty="0" err="1"/>
              <a:t>Kaikki</a:t>
            </a:r>
            <a:r>
              <a:rPr lang="en-US" dirty="0"/>
              <a:t> </a:t>
            </a:r>
            <a:r>
              <a:rPr lang="en-US" dirty="0" err="1"/>
              <a:t>ryhmät</a:t>
            </a:r>
            <a:r>
              <a:rPr lang="en-US" dirty="0"/>
              <a:t> </a:t>
            </a:r>
            <a:r>
              <a:rPr lang="en-US" dirty="0" err="1"/>
              <a:t>heittävät</a:t>
            </a:r>
            <a:r>
              <a:rPr lang="en-US" dirty="0"/>
              <a:t> </a:t>
            </a:r>
            <a:r>
              <a:rPr lang="en-US" dirty="0" err="1"/>
              <a:t>noppaa</a:t>
            </a:r>
            <a:r>
              <a:rPr lang="en-US" dirty="0"/>
              <a:t>:</a:t>
            </a:r>
          </a:p>
          <a:p>
            <a:pPr marL="0" indent="0">
              <a:lnSpc>
                <a:spcPct val="95000"/>
              </a:lnSpc>
              <a:spcBef>
                <a:spcPts val="0"/>
              </a:spcBef>
              <a:buClr>
                <a:srgbClr val="000000"/>
              </a:buClr>
              <a:buSzPts val="1110"/>
              <a:buFont typeface="Arial" panose="020B0604020202020204" pitchFamily="34" charset="0"/>
              <a:buNone/>
            </a:pPr>
            <a:endParaRPr lang="en-US" dirty="0"/>
          </a:p>
          <a:p>
            <a:pPr marL="0" indent="0">
              <a:lnSpc>
                <a:spcPct val="120000"/>
              </a:lnSpc>
              <a:spcBef>
                <a:spcPts val="0"/>
              </a:spcBef>
              <a:buClr>
                <a:srgbClr val="000000"/>
              </a:buClr>
              <a:buSzPts val="1110"/>
              <a:buFont typeface="Arial" panose="020B0604020202020204" pitchFamily="34" charset="0"/>
              <a:buNone/>
            </a:pPr>
            <a:r>
              <a:rPr lang="en-US" b="1" dirty="0" err="1"/>
              <a:t>Luvut</a:t>
            </a:r>
            <a:r>
              <a:rPr lang="en-US" b="1" dirty="0"/>
              <a:t> 1 ja 2</a:t>
            </a:r>
            <a:r>
              <a:rPr lang="en-US" dirty="0"/>
              <a:t>: </a:t>
            </a:r>
          </a:p>
          <a:p>
            <a:pPr marL="0" indent="0">
              <a:lnSpc>
                <a:spcPct val="120000"/>
              </a:lnSpc>
              <a:spcBef>
                <a:spcPts val="0"/>
              </a:spcBef>
              <a:buClr>
                <a:srgbClr val="000000"/>
              </a:buClr>
              <a:buSzPts val="1110"/>
              <a:buFont typeface="Arial" panose="020B0604020202020204" pitchFamily="34" charset="0"/>
              <a:buNone/>
            </a:pPr>
            <a:r>
              <a:rPr lang="en-US" dirty="0" err="1"/>
              <a:t>Jäkälät</a:t>
            </a:r>
            <a:r>
              <a:rPr lang="en-US" dirty="0"/>
              <a:t> </a:t>
            </a:r>
            <a:r>
              <a:rPr lang="en-US" dirty="0" err="1"/>
              <a:t>homehtuvat</a:t>
            </a:r>
            <a:r>
              <a:rPr lang="en-US" dirty="0"/>
              <a:t> </a:t>
            </a:r>
            <a:r>
              <a:rPr lang="en-US" dirty="0" err="1"/>
              <a:t>lämpimän</a:t>
            </a:r>
            <a:r>
              <a:rPr lang="en-US" dirty="0"/>
              <a:t> </a:t>
            </a:r>
            <a:r>
              <a:rPr lang="en-US" dirty="0" err="1"/>
              <a:t>syksyn</a:t>
            </a:r>
            <a:r>
              <a:rPr lang="en-US" dirty="0"/>
              <a:t> </a:t>
            </a:r>
            <a:r>
              <a:rPr lang="en-US" dirty="0" err="1"/>
              <a:t>vuoksi</a:t>
            </a:r>
            <a:endParaRPr lang="en-US" dirty="0"/>
          </a:p>
          <a:p>
            <a:pPr marL="0" indent="0">
              <a:lnSpc>
                <a:spcPct val="120000"/>
              </a:lnSpc>
              <a:spcBef>
                <a:spcPts val="0"/>
              </a:spcBef>
              <a:buClr>
                <a:srgbClr val="000000"/>
              </a:buClr>
              <a:buSzPts val="1110"/>
              <a:buNone/>
            </a:pPr>
            <a:r>
              <a:rPr lang="en-US" sz="3200" dirty="0"/>
              <a:t>    	</a:t>
            </a:r>
            <a:r>
              <a:rPr lang="en-US" sz="3200" b="1" dirty="0" err="1"/>
              <a:t>Peittäkää</a:t>
            </a:r>
            <a:r>
              <a:rPr lang="en-US" sz="3200" b="1" dirty="0"/>
              <a:t> </a:t>
            </a:r>
            <a:r>
              <a:rPr lang="en-US" sz="3200" b="1" dirty="0" err="1"/>
              <a:t>alue</a:t>
            </a:r>
            <a:r>
              <a:rPr lang="en-US" sz="3200" b="1" dirty="0"/>
              <a:t> </a:t>
            </a:r>
            <a:r>
              <a:rPr lang="en-US" sz="3200" b="1" dirty="0" err="1"/>
              <a:t>kartasta</a:t>
            </a:r>
            <a:r>
              <a:rPr lang="en-US" sz="3200" b="1" dirty="0"/>
              <a:t> </a:t>
            </a:r>
            <a:r>
              <a:rPr lang="en-US" sz="3200" b="1" dirty="0" err="1"/>
              <a:t>yhdellä</a:t>
            </a:r>
            <a:r>
              <a:rPr lang="en-US" sz="3200" b="1" dirty="0"/>
              <a:t> </a:t>
            </a:r>
            <a:r>
              <a:rPr lang="en-US" sz="3200" b="1" dirty="0" err="1"/>
              <a:t>isolla</a:t>
            </a:r>
            <a:r>
              <a:rPr lang="en-US" sz="3200" b="1" dirty="0"/>
              <a:t> </a:t>
            </a:r>
            <a:r>
              <a:rPr lang="en-US" sz="3200" b="1" dirty="0" err="1"/>
              <a:t>post-it-lapulla</a:t>
            </a:r>
            <a:r>
              <a:rPr lang="en-US" sz="3200" b="1" dirty="0"/>
              <a:t>.</a:t>
            </a:r>
          </a:p>
          <a:p>
            <a:pPr marL="0" indent="0">
              <a:lnSpc>
                <a:spcPct val="95000"/>
              </a:lnSpc>
              <a:spcBef>
                <a:spcPts val="0"/>
              </a:spcBef>
              <a:buClr>
                <a:srgbClr val="000000"/>
              </a:buClr>
              <a:buSzPts val="1110"/>
              <a:buNone/>
            </a:pPr>
            <a:endParaRPr lang="en-US" dirty="0"/>
          </a:p>
          <a:p>
            <a:pPr marL="0" indent="0">
              <a:lnSpc>
                <a:spcPct val="95000"/>
              </a:lnSpc>
              <a:spcBef>
                <a:spcPts val="0"/>
              </a:spcBef>
              <a:buClr>
                <a:srgbClr val="000000"/>
              </a:buClr>
              <a:buSzPts val="1110"/>
              <a:buNone/>
            </a:pPr>
            <a:r>
              <a:rPr lang="en-US" b="1" dirty="0" err="1"/>
              <a:t>Luvut</a:t>
            </a:r>
            <a:r>
              <a:rPr lang="en-US" b="1" dirty="0"/>
              <a:t> 3 ja 4</a:t>
            </a:r>
            <a:r>
              <a:rPr lang="en-US" dirty="0"/>
              <a:t>: </a:t>
            </a:r>
          </a:p>
          <a:p>
            <a:pPr marL="0" indent="0">
              <a:lnSpc>
                <a:spcPct val="95000"/>
              </a:lnSpc>
              <a:spcBef>
                <a:spcPts val="0"/>
              </a:spcBef>
              <a:buClr>
                <a:srgbClr val="000000"/>
              </a:buClr>
              <a:buSzPts val="1110"/>
              <a:buNone/>
            </a:pPr>
            <a:r>
              <a:rPr lang="en-US" dirty="0" err="1"/>
              <a:t>Talvilaidunalueellanne</a:t>
            </a:r>
            <a:r>
              <a:rPr lang="en-US" dirty="0"/>
              <a:t> </a:t>
            </a:r>
            <a:r>
              <a:rPr lang="en-US" dirty="0" err="1"/>
              <a:t>hanki</a:t>
            </a:r>
            <a:r>
              <a:rPr lang="en-US" dirty="0"/>
              <a:t> </a:t>
            </a:r>
            <a:r>
              <a:rPr lang="en-US" dirty="0" err="1"/>
              <a:t>muuttuu</a:t>
            </a:r>
            <a:r>
              <a:rPr lang="en-US" dirty="0"/>
              <a:t> </a:t>
            </a:r>
            <a:r>
              <a:rPr lang="en-US" dirty="0" err="1"/>
              <a:t>niin</a:t>
            </a:r>
            <a:r>
              <a:rPr lang="en-US" dirty="0"/>
              <a:t> </a:t>
            </a:r>
            <a:r>
              <a:rPr lang="en-US" dirty="0" err="1"/>
              <a:t>jäiseksi</a:t>
            </a:r>
            <a:r>
              <a:rPr lang="en-US" dirty="0"/>
              <a:t>, </a:t>
            </a:r>
            <a:r>
              <a:rPr lang="en-US" dirty="0" err="1"/>
              <a:t>etteivät</a:t>
            </a:r>
            <a:r>
              <a:rPr lang="en-US" dirty="0"/>
              <a:t> </a:t>
            </a:r>
            <a:r>
              <a:rPr lang="en-US" dirty="0" err="1"/>
              <a:t>porot</a:t>
            </a:r>
            <a:r>
              <a:rPr lang="en-US" dirty="0"/>
              <a:t> </a:t>
            </a:r>
            <a:r>
              <a:rPr lang="en-US" dirty="0" err="1"/>
              <a:t>saa</a:t>
            </a:r>
            <a:r>
              <a:rPr lang="en-US" dirty="0"/>
              <a:t> </a:t>
            </a:r>
            <a:r>
              <a:rPr lang="en-US" dirty="0" err="1"/>
              <a:t>kaivettua</a:t>
            </a:r>
            <a:r>
              <a:rPr lang="en-US" dirty="0"/>
              <a:t> </a:t>
            </a:r>
            <a:r>
              <a:rPr lang="en-US" dirty="0" err="1"/>
              <a:t>ruokaansa</a:t>
            </a:r>
            <a:endParaRPr lang="en-US" dirty="0"/>
          </a:p>
          <a:p>
            <a:pPr marL="0" indent="0">
              <a:lnSpc>
                <a:spcPct val="95000"/>
              </a:lnSpc>
              <a:spcBef>
                <a:spcPts val="0"/>
              </a:spcBef>
              <a:buClr>
                <a:srgbClr val="000000"/>
              </a:buClr>
              <a:buSzPts val="1110"/>
              <a:buNone/>
            </a:pPr>
            <a:endParaRPr lang="en-US" dirty="0"/>
          </a:p>
          <a:p>
            <a:pPr marL="0" indent="0">
              <a:lnSpc>
                <a:spcPct val="95000"/>
              </a:lnSpc>
              <a:spcBef>
                <a:spcPts val="0"/>
              </a:spcBef>
              <a:buClr>
                <a:srgbClr val="000000"/>
              </a:buClr>
              <a:buSzPts val="1110"/>
              <a:buNone/>
            </a:pPr>
            <a:r>
              <a:rPr lang="en-US" sz="3200" dirty="0"/>
              <a:t>	</a:t>
            </a:r>
            <a:r>
              <a:rPr lang="en-US" sz="3200" b="1" dirty="0" err="1"/>
              <a:t>Peittäkää</a:t>
            </a:r>
            <a:r>
              <a:rPr lang="en-US" sz="3200" b="1" dirty="0"/>
              <a:t> </a:t>
            </a:r>
            <a:r>
              <a:rPr lang="en-US" sz="3200" b="1" dirty="0" err="1"/>
              <a:t>alue</a:t>
            </a:r>
            <a:r>
              <a:rPr lang="en-US" sz="3200" b="1" dirty="0"/>
              <a:t> </a:t>
            </a:r>
            <a:r>
              <a:rPr lang="en-US" sz="3200" b="1" dirty="0" err="1"/>
              <a:t>kartasta</a:t>
            </a:r>
            <a:r>
              <a:rPr lang="en-US" sz="3200" b="1" dirty="0"/>
              <a:t> </a:t>
            </a:r>
            <a:r>
              <a:rPr lang="en-US" sz="3200" b="1" dirty="0" err="1"/>
              <a:t>kahdella</a:t>
            </a:r>
            <a:r>
              <a:rPr lang="en-US" sz="3200" b="1" dirty="0"/>
              <a:t> </a:t>
            </a:r>
            <a:r>
              <a:rPr lang="en-US" sz="3200" b="1" dirty="0" err="1"/>
              <a:t>pienellä</a:t>
            </a:r>
            <a:r>
              <a:rPr lang="en-US" sz="3200" b="1" dirty="0"/>
              <a:t> </a:t>
            </a:r>
            <a:r>
              <a:rPr lang="en-US" sz="3200" b="1" dirty="0" err="1"/>
              <a:t>post-it-lapulla</a:t>
            </a:r>
            <a:r>
              <a:rPr lang="en-US" sz="3200" b="1" dirty="0"/>
              <a:t>.</a:t>
            </a:r>
          </a:p>
          <a:p>
            <a:pPr marL="0" indent="0">
              <a:lnSpc>
                <a:spcPct val="95000"/>
              </a:lnSpc>
              <a:spcBef>
                <a:spcPts val="0"/>
              </a:spcBef>
              <a:buClr>
                <a:srgbClr val="000000"/>
              </a:buClr>
              <a:buSzPts val="1110"/>
              <a:buNone/>
            </a:pPr>
            <a:endParaRPr lang="en-US" dirty="0"/>
          </a:p>
          <a:p>
            <a:pPr marL="0" indent="0">
              <a:lnSpc>
                <a:spcPct val="95000"/>
              </a:lnSpc>
              <a:spcBef>
                <a:spcPts val="0"/>
              </a:spcBef>
              <a:buClr>
                <a:srgbClr val="000000"/>
              </a:buClr>
              <a:buSzPts val="1110"/>
              <a:buNone/>
            </a:pPr>
            <a:r>
              <a:rPr lang="en-US" b="1" dirty="0" err="1"/>
              <a:t>Luvut</a:t>
            </a:r>
            <a:r>
              <a:rPr lang="en-US" b="1" dirty="0"/>
              <a:t> 5 ja 6</a:t>
            </a:r>
            <a:r>
              <a:rPr lang="en-US" dirty="0"/>
              <a:t>: </a:t>
            </a:r>
          </a:p>
          <a:p>
            <a:pPr marL="0" indent="0">
              <a:lnSpc>
                <a:spcPct val="95000"/>
              </a:lnSpc>
              <a:spcBef>
                <a:spcPts val="0"/>
              </a:spcBef>
              <a:buClr>
                <a:srgbClr val="000000"/>
              </a:buClr>
              <a:buSzPts val="1110"/>
              <a:buNone/>
            </a:pPr>
            <a:r>
              <a:rPr lang="en-US" dirty="0"/>
              <a:t>Alue </a:t>
            </a:r>
            <a:r>
              <a:rPr lang="en-US" dirty="0" err="1"/>
              <a:t>vuorten</a:t>
            </a:r>
            <a:r>
              <a:rPr lang="en-US" dirty="0"/>
              <a:t>/</a:t>
            </a:r>
            <a:r>
              <a:rPr lang="en-US" dirty="0" err="1"/>
              <a:t>tuntureiden</a:t>
            </a:r>
            <a:r>
              <a:rPr lang="en-US" dirty="0"/>
              <a:t> </a:t>
            </a:r>
            <a:r>
              <a:rPr lang="en-US" dirty="0" err="1"/>
              <a:t>lähellä</a:t>
            </a:r>
            <a:r>
              <a:rPr lang="en-US" dirty="0"/>
              <a:t> </a:t>
            </a:r>
            <a:r>
              <a:rPr lang="en-US" dirty="0" err="1"/>
              <a:t>muuttuu</a:t>
            </a:r>
            <a:r>
              <a:rPr lang="en-US" dirty="0"/>
              <a:t> </a:t>
            </a:r>
            <a:r>
              <a:rPr lang="en-US" dirty="0" err="1"/>
              <a:t>kasvaneen</a:t>
            </a:r>
            <a:r>
              <a:rPr lang="en-US" dirty="0"/>
              <a:t> </a:t>
            </a:r>
            <a:r>
              <a:rPr lang="en-US" dirty="0" err="1"/>
              <a:t>lumivyöryvaaran</a:t>
            </a:r>
            <a:r>
              <a:rPr lang="en-US" dirty="0"/>
              <a:t> </a:t>
            </a:r>
            <a:r>
              <a:rPr lang="en-US" dirty="0" err="1"/>
              <a:t>vuoksi</a:t>
            </a:r>
            <a:r>
              <a:rPr lang="en-US" dirty="0"/>
              <a:t> </a:t>
            </a:r>
            <a:r>
              <a:rPr lang="en-US" dirty="0" err="1"/>
              <a:t>niin</a:t>
            </a:r>
            <a:r>
              <a:rPr lang="en-US" dirty="0"/>
              <a:t> </a:t>
            </a:r>
            <a:r>
              <a:rPr lang="en-US" dirty="0" err="1"/>
              <a:t>vaaralliseksi</a:t>
            </a:r>
            <a:r>
              <a:rPr lang="en-US" dirty="0"/>
              <a:t>, </a:t>
            </a:r>
            <a:r>
              <a:rPr lang="en-US" dirty="0" err="1"/>
              <a:t>ettei</a:t>
            </a:r>
            <a:r>
              <a:rPr lang="en-US" dirty="0"/>
              <a:t> </a:t>
            </a:r>
            <a:r>
              <a:rPr lang="en-US" dirty="0" err="1"/>
              <a:t>paimennus</a:t>
            </a:r>
            <a:r>
              <a:rPr lang="en-US" dirty="0"/>
              <a:t> </a:t>
            </a:r>
            <a:r>
              <a:rPr lang="en-US" dirty="0" err="1"/>
              <a:t>enää</a:t>
            </a:r>
            <a:r>
              <a:rPr lang="en-US" dirty="0"/>
              <a:t> </a:t>
            </a:r>
            <a:r>
              <a:rPr lang="en-US" dirty="0" err="1"/>
              <a:t>onnistu</a:t>
            </a:r>
            <a:endParaRPr lang="en-US" dirty="0"/>
          </a:p>
          <a:p>
            <a:pPr marL="0" indent="0">
              <a:lnSpc>
                <a:spcPct val="95000"/>
              </a:lnSpc>
              <a:spcBef>
                <a:spcPts val="0"/>
              </a:spcBef>
              <a:buClr>
                <a:srgbClr val="000000"/>
              </a:buClr>
              <a:buSzPts val="1110"/>
              <a:buNone/>
            </a:pPr>
            <a:endParaRPr lang="en-US" dirty="0"/>
          </a:p>
          <a:p>
            <a:pPr marL="0" indent="0">
              <a:lnSpc>
                <a:spcPct val="95000"/>
              </a:lnSpc>
              <a:spcBef>
                <a:spcPts val="0"/>
              </a:spcBef>
              <a:buClr>
                <a:srgbClr val="000000"/>
              </a:buClr>
              <a:buSzPts val="1110"/>
              <a:buNone/>
            </a:pPr>
            <a:r>
              <a:rPr lang="en-US" sz="3200" dirty="0"/>
              <a:t>	</a:t>
            </a:r>
            <a:r>
              <a:rPr lang="en-US" sz="3200" b="1" dirty="0"/>
              <a:t>Jos </a:t>
            </a:r>
            <a:r>
              <a:rPr lang="en-US" sz="3200" b="1" dirty="0" err="1"/>
              <a:t>laidunreitti</a:t>
            </a:r>
            <a:r>
              <a:rPr lang="en-US" sz="3200" b="1" dirty="0"/>
              <a:t> </a:t>
            </a:r>
            <a:r>
              <a:rPr lang="en-US" sz="3200" b="1" dirty="0" err="1"/>
              <a:t>kulkee</a:t>
            </a:r>
            <a:r>
              <a:rPr lang="en-US" sz="3200" b="1" dirty="0"/>
              <a:t> </a:t>
            </a:r>
            <a:r>
              <a:rPr lang="en-US" sz="3200" b="1" dirty="0" err="1"/>
              <a:t>vuorten</a:t>
            </a:r>
            <a:r>
              <a:rPr lang="en-US" sz="3200" b="1" dirty="0"/>
              <a:t>/</a:t>
            </a:r>
            <a:r>
              <a:rPr lang="en-US" sz="3200" b="1" dirty="0" err="1"/>
              <a:t>tuntureiden</a:t>
            </a:r>
            <a:r>
              <a:rPr lang="en-US" sz="3200" b="1" dirty="0"/>
              <a:t> </a:t>
            </a:r>
            <a:r>
              <a:rPr lang="en-US" sz="3200" b="1" dirty="0" err="1"/>
              <a:t>ohi</a:t>
            </a:r>
            <a:r>
              <a:rPr lang="en-US" sz="3200" b="1" dirty="0"/>
              <a:t>, </a:t>
            </a:r>
            <a:r>
              <a:rPr lang="en-US" sz="3200" b="1" dirty="0" err="1"/>
              <a:t>reittiä</a:t>
            </a:r>
            <a:r>
              <a:rPr lang="en-US" sz="3200" b="1" dirty="0"/>
              <a:t> </a:t>
            </a:r>
            <a:r>
              <a:rPr lang="en-US" sz="3200" b="1" dirty="0" err="1"/>
              <a:t>pitää</a:t>
            </a:r>
            <a:r>
              <a:rPr lang="en-US" sz="3200" b="1" dirty="0"/>
              <a:t> </a:t>
            </a:r>
            <a:r>
              <a:rPr lang="en-US" sz="3200" b="1" dirty="0" err="1"/>
              <a:t>muuttaa</a:t>
            </a:r>
            <a:r>
              <a:rPr lang="en-US" sz="3200" b="1" dirty="0"/>
              <a:t> ja 	</a:t>
            </a:r>
            <a:r>
              <a:rPr lang="en-US" sz="3200" b="1" dirty="0" err="1"/>
              <a:t>alue</a:t>
            </a:r>
            <a:r>
              <a:rPr lang="en-US" sz="3200" b="1" dirty="0"/>
              <a:t> </a:t>
            </a:r>
            <a:r>
              <a:rPr lang="en-US" sz="3200" b="1" dirty="0" err="1"/>
              <a:t>peittää</a:t>
            </a:r>
            <a:r>
              <a:rPr lang="en-US" sz="3200" b="1" dirty="0"/>
              <a:t> </a:t>
            </a:r>
            <a:r>
              <a:rPr lang="en-US" sz="3200" b="1" dirty="0" err="1"/>
              <a:t>yhdellä</a:t>
            </a:r>
            <a:r>
              <a:rPr lang="en-US" sz="3200" b="1" dirty="0"/>
              <a:t> </a:t>
            </a:r>
            <a:r>
              <a:rPr lang="en-US" sz="3200" b="1" dirty="0" err="1"/>
              <a:t>pienellä</a:t>
            </a:r>
            <a:r>
              <a:rPr lang="en-US" sz="3200" b="1" dirty="0"/>
              <a:t> </a:t>
            </a:r>
            <a:r>
              <a:rPr lang="en-US" sz="3200" b="1" dirty="0" err="1"/>
              <a:t>post-it-lapulla</a:t>
            </a:r>
            <a:r>
              <a:rPr lang="en-US" sz="3200" b="1" dirty="0"/>
              <a:t>. </a:t>
            </a:r>
          </a:p>
          <a:p>
            <a:pPr marL="0" indent="0">
              <a:lnSpc>
                <a:spcPct val="95000"/>
              </a:lnSpc>
              <a:spcBef>
                <a:spcPts val="0"/>
              </a:spcBef>
              <a:buClr>
                <a:srgbClr val="000000"/>
              </a:buClr>
              <a:buSzPts val="1110"/>
              <a:buNone/>
            </a:pPr>
            <a:endParaRPr lang="en-US" dirty="0"/>
          </a:p>
          <a:p>
            <a:pPr marL="0" indent="0">
              <a:lnSpc>
                <a:spcPct val="95000"/>
              </a:lnSpc>
              <a:spcBef>
                <a:spcPts val="0"/>
              </a:spcBef>
              <a:buClr>
                <a:srgbClr val="000000"/>
              </a:buClr>
              <a:buSzPts val="1110"/>
              <a:buFont typeface="Arial" panose="020B0604020202020204" pitchFamily="34" charset="0"/>
              <a:buNone/>
            </a:pPr>
            <a:endParaRPr lang="en-US" dirty="0"/>
          </a:p>
          <a:p>
            <a:pPr marL="0" indent="0">
              <a:lnSpc>
                <a:spcPct val="95000"/>
              </a:lnSpc>
              <a:spcBef>
                <a:spcPts val="0"/>
              </a:spcBef>
              <a:buClr>
                <a:srgbClr val="000000"/>
              </a:buClr>
              <a:buSzPts val="1110"/>
              <a:buFont typeface="Arial" panose="020B0604020202020204" pitchFamily="34" charset="0"/>
              <a:buNone/>
            </a:pPr>
            <a:endParaRPr lang="en-US" dirty="0"/>
          </a:p>
        </p:txBody>
      </p:sp>
      <p:pic>
        <p:nvPicPr>
          <p:cNvPr id="3" name="Graphic 6">
            <a:extLst>
              <a:ext uri="{FF2B5EF4-FFF2-40B4-BE49-F238E27FC236}">
                <a16:creationId xmlns:a16="http://schemas.microsoft.com/office/drawing/2014/main" id="{726537C0-43E0-6C14-FD31-0CA584F22CFB}"/>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6"/>
              </a:ext>
            </a:extLst>
          </a:blip>
          <a:stretch>
            <a:fillRect/>
          </a:stretch>
        </p:blipFill>
        <p:spPr>
          <a:xfrm>
            <a:off x="8821400" y="-1190504"/>
            <a:ext cx="3453769" cy="4884300"/>
          </a:xfrm>
          <a:prstGeom prst="rect">
            <a:avLst/>
          </a:prstGeom>
        </p:spPr>
      </p:pic>
      <p:sp>
        <p:nvSpPr>
          <p:cNvPr id="11" name="Nuoli: Oikea 10">
            <a:extLst>
              <a:ext uri="{FF2B5EF4-FFF2-40B4-BE49-F238E27FC236}">
                <a16:creationId xmlns:a16="http://schemas.microsoft.com/office/drawing/2014/main" id="{154418DB-2814-C288-2064-FF1995CC7120}"/>
              </a:ext>
            </a:extLst>
          </p:cNvPr>
          <p:cNvSpPr/>
          <p:nvPr/>
        </p:nvSpPr>
        <p:spPr>
          <a:xfrm>
            <a:off x="1295400" y="2510781"/>
            <a:ext cx="304800" cy="304800"/>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5" name="Nuoli: Oikea 14">
            <a:extLst>
              <a:ext uri="{FF2B5EF4-FFF2-40B4-BE49-F238E27FC236}">
                <a16:creationId xmlns:a16="http://schemas.microsoft.com/office/drawing/2014/main" id="{D7BC0165-4668-2472-A039-54D94769FF0D}"/>
              </a:ext>
            </a:extLst>
          </p:cNvPr>
          <p:cNvSpPr/>
          <p:nvPr/>
        </p:nvSpPr>
        <p:spPr>
          <a:xfrm>
            <a:off x="1295400" y="3628716"/>
            <a:ext cx="304800" cy="304800"/>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8" name="Nuoli: Oikea 17">
            <a:extLst>
              <a:ext uri="{FF2B5EF4-FFF2-40B4-BE49-F238E27FC236}">
                <a16:creationId xmlns:a16="http://schemas.microsoft.com/office/drawing/2014/main" id="{AEAFCF16-D78E-E4B0-8D7B-36E083D61F60}"/>
              </a:ext>
            </a:extLst>
          </p:cNvPr>
          <p:cNvSpPr/>
          <p:nvPr/>
        </p:nvSpPr>
        <p:spPr>
          <a:xfrm>
            <a:off x="1295400" y="5051451"/>
            <a:ext cx="304800" cy="304800"/>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60127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1E6EF-541F-52F3-F339-4B47557DB89F}"/>
            </a:ext>
          </a:extLst>
        </p:cNvPr>
        <p:cNvGrpSpPr/>
        <p:nvPr/>
      </p:nvGrpSpPr>
      <p:grpSpPr>
        <a:xfrm>
          <a:off x="0" y="0"/>
          <a:ext cx="0" cy="0"/>
          <a:chOff x="0" y="0"/>
          <a:chExt cx="0" cy="0"/>
        </a:xfrm>
      </p:grpSpPr>
      <p:pic>
        <p:nvPicPr>
          <p:cNvPr id="6" name="Content Placeholder 15">
            <a:extLst>
              <a:ext uri="{FF2B5EF4-FFF2-40B4-BE49-F238E27FC236}">
                <a16:creationId xmlns:a16="http://schemas.microsoft.com/office/drawing/2014/main" id="{323D5AF5-9A36-6396-06AF-91430F82D7D9}"/>
              </a:ext>
            </a:extLst>
          </p:cNvPr>
          <p:cNvPicPr>
            <a:picLocks noGrp="1" noRot="1" noChangeAspect="1" noMove="1" noResize="1" noEditPoints="1" noAdjustHandles="1" noChangeArrowheads="1" noChangeShapeType="1" noCrop="1"/>
          </p:cNvPicPr>
          <p:nvPr/>
        </p:nvPicPr>
        <p:blipFill>
          <a:blip r:embed="rId3"/>
          <a:srcRect r="50"/>
          <a:stretch>
            <a:fillRect/>
          </a:stretch>
        </p:blipFill>
        <p:spPr>
          <a:xfrm>
            <a:off x="1" y="67235"/>
            <a:ext cx="12192000" cy="6723530"/>
          </a:xfrm>
          <a:prstGeom prst="rect">
            <a:avLst/>
          </a:prstGeom>
        </p:spPr>
      </p:pic>
      <p:pic>
        <p:nvPicPr>
          <p:cNvPr id="12" name="Content Placeholder 3">
            <a:extLst>
              <a:ext uri="{FF2B5EF4-FFF2-40B4-BE49-F238E27FC236}">
                <a16:creationId xmlns:a16="http://schemas.microsoft.com/office/drawing/2014/main" id="{011809D3-3021-C2EC-B2BE-0659206B2A4F}"/>
              </a:ext>
            </a:extLst>
          </p:cNvPr>
          <p:cNvPicPr>
            <a:picLocks noGrp="1" noRot="1" noChangeAspect="1" noMove="1" noResize="1" noEditPoints="1" noAdjustHandles="1" noChangeArrowheads="1" noChangeShapeType="1" noCrop="1"/>
          </p:cNvPicPr>
          <p:nvPr/>
        </p:nvPicPr>
        <p:blipFill>
          <a:blip r:embed="rId4"/>
          <a:stretch>
            <a:fillRect/>
          </a:stretch>
        </p:blipFill>
        <p:spPr>
          <a:xfrm>
            <a:off x="10244973" y="5986677"/>
            <a:ext cx="1673083" cy="650778"/>
          </a:xfrm>
          <a:prstGeom prst="rect">
            <a:avLst/>
          </a:prstGeom>
        </p:spPr>
      </p:pic>
      <p:sp>
        <p:nvSpPr>
          <p:cNvPr id="14" name="Rectangle 13">
            <a:extLst>
              <a:ext uri="{FF2B5EF4-FFF2-40B4-BE49-F238E27FC236}">
                <a16:creationId xmlns:a16="http://schemas.microsoft.com/office/drawing/2014/main" id="{D98F82F0-7EEE-94D4-57D6-BC9807500CF4}"/>
              </a:ext>
            </a:extLst>
          </p:cNvPr>
          <p:cNvSpPr/>
          <p:nvPr/>
        </p:nvSpPr>
        <p:spPr>
          <a:xfrm>
            <a:off x="8552520" y="5990412"/>
            <a:ext cx="1628983" cy="6353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Content Placeholder 3">
            <a:extLst>
              <a:ext uri="{FF2B5EF4-FFF2-40B4-BE49-F238E27FC236}">
                <a16:creationId xmlns:a16="http://schemas.microsoft.com/office/drawing/2014/main" id="{55C0621E-D32A-4E97-B836-D1B4639D8B18}"/>
              </a:ext>
            </a:extLst>
          </p:cNvPr>
          <p:cNvPicPr>
            <a:picLocks noGrp="1" noRot="1" noChangeAspect="1" noMove="1" noResize="1" noEditPoints="1" noAdjustHandles="1" noChangeArrowheads="1" noChangeShapeType="1" noCrop="1"/>
          </p:cNvPicPr>
          <p:nvPr/>
        </p:nvPicPr>
        <p:blipFill>
          <a:blip r:embed="rId5"/>
          <a:stretch>
            <a:fillRect/>
          </a:stretch>
        </p:blipFill>
        <p:spPr>
          <a:xfrm>
            <a:off x="8555340" y="5988456"/>
            <a:ext cx="1618049" cy="651824"/>
          </a:xfrm>
          <a:prstGeom prst="rect">
            <a:avLst/>
          </a:prstGeom>
        </p:spPr>
      </p:pic>
      <p:sp>
        <p:nvSpPr>
          <p:cNvPr id="5" name="Tekstin paikkamerkki 7">
            <a:extLst>
              <a:ext uri="{FF2B5EF4-FFF2-40B4-BE49-F238E27FC236}">
                <a16:creationId xmlns:a16="http://schemas.microsoft.com/office/drawing/2014/main" id="{A0FB76B2-25F2-8055-605A-190F9DC0F2F3}"/>
              </a:ext>
            </a:extLst>
          </p:cNvPr>
          <p:cNvSpPr txBox="1">
            <a:spLocks noGrp="1" noRot="1" noMove="1" noResize="1" noEditPoints="1" noAdjustHandles="1" noChangeArrowheads="1" noChangeShapeType="1"/>
          </p:cNvSpPr>
          <p:nvPr/>
        </p:nvSpPr>
        <p:spPr>
          <a:xfrm>
            <a:off x="838200" y="787417"/>
            <a:ext cx="10515600" cy="51992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5000"/>
              </a:lnSpc>
              <a:spcBef>
                <a:spcPts val="0"/>
              </a:spcBef>
              <a:buClr>
                <a:srgbClr val="000000"/>
              </a:buClr>
              <a:buSzPts val="1110"/>
              <a:buNone/>
            </a:pPr>
            <a:r>
              <a:rPr lang="fi-FI" sz="3200" b="1" dirty="0"/>
              <a:t>9. Maankäyttö laajenee: luonnonsuojelualue, laskettelukeskus ja hotelli</a:t>
            </a:r>
          </a:p>
          <a:p>
            <a:pPr marL="0" indent="0">
              <a:lnSpc>
                <a:spcPct val="95000"/>
              </a:lnSpc>
              <a:spcBef>
                <a:spcPts val="0"/>
              </a:spcBef>
              <a:buClr>
                <a:srgbClr val="000000"/>
              </a:buClr>
              <a:buSzPts val="1110"/>
              <a:buFont typeface="Arial" panose="020B0604020202020204" pitchFamily="34" charset="0"/>
              <a:buNone/>
            </a:pPr>
            <a:endParaRPr lang="en-US" dirty="0"/>
          </a:p>
          <a:p>
            <a:pPr marL="0" indent="0">
              <a:lnSpc>
                <a:spcPct val="95000"/>
              </a:lnSpc>
              <a:spcBef>
                <a:spcPts val="0"/>
              </a:spcBef>
              <a:buClr>
                <a:srgbClr val="000000"/>
              </a:buClr>
              <a:buSzPts val="1110"/>
              <a:buFont typeface="Arial" panose="020B0604020202020204" pitchFamily="34" charset="0"/>
              <a:buNone/>
            </a:pPr>
            <a:r>
              <a:rPr lang="en-US" dirty="0" err="1"/>
              <a:t>Pääkaupunki</a:t>
            </a:r>
            <a:r>
              <a:rPr lang="en-US" dirty="0"/>
              <a:t> </a:t>
            </a:r>
            <a:r>
              <a:rPr lang="en-US" dirty="0" err="1"/>
              <a:t>määrää</a:t>
            </a:r>
            <a:r>
              <a:rPr lang="en-US" dirty="0"/>
              <a:t>, </a:t>
            </a:r>
            <a:r>
              <a:rPr lang="en-US" dirty="0" err="1"/>
              <a:t>kuuntele</a:t>
            </a:r>
            <a:r>
              <a:rPr lang="en-US" dirty="0"/>
              <a:t> </a:t>
            </a:r>
            <a:r>
              <a:rPr lang="en-US" dirty="0" err="1"/>
              <a:t>ohjeet</a:t>
            </a:r>
            <a:r>
              <a:rPr lang="en-US" dirty="0"/>
              <a:t>:</a:t>
            </a:r>
          </a:p>
          <a:p>
            <a:pPr marL="0" indent="0">
              <a:lnSpc>
                <a:spcPct val="95000"/>
              </a:lnSpc>
              <a:spcBef>
                <a:spcPts val="0"/>
              </a:spcBef>
              <a:buClr>
                <a:srgbClr val="000000"/>
              </a:buClr>
              <a:buSzPts val="1110"/>
              <a:buFont typeface="Arial" panose="020B0604020202020204" pitchFamily="34" charset="0"/>
              <a:buNone/>
            </a:pPr>
            <a:endParaRPr lang="en-US" dirty="0"/>
          </a:p>
        </p:txBody>
      </p:sp>
      <p:pic>
        <p:nvPicPr>
          <p:cNvPr id="9" name="Content Placeholder 15">
            <a:extLst>
              <a:ext uri="{FF2B5EF4-FFF2-40B4-BE49-F238E27FC236}">
                <a16:creationId xmlns:a16="http://schemas.microsoft.com/office/drawing/2014/main" id="{8C900B67-2FD6-D6C2-9A4F-F634391940B0}"/>
              </a:ext>
            </a:extLst>
          </p:cNvPr>
          <p:cNvPicPr>
            <a:picLocks noGrp="1" noRot="1" noChangeAspect="1" noMove="1" noResize="1" noEditPoints="1" noAdjustHandles="1" noChangeArrowheads="1" noChangeShapeType="1" noCrop="1"/>
          </p:cNvPicPr>
          <p:nvPr>
            <p:ph idx="1"/>
          </p:nvPr>
        </p:nvPicPr>
        <p:blipFill>
          <a:blip r:embed="rId3"/>
          <a:srcRect r="50"/>
          <a:stretch>
            <a:fillRect/>
          </a:stretch>
        </p:blipFill>
        <p:spPr>
          <a:xfrm>
            <a:off x="838200" y="2699550"/>
            <a:ext cx="3263900" cy="2151850"/>
          </a:xfrm>
          <a:prstGeom prst="rect">
            <a:avLst/>
          </a:prstGeom>
        </p:spPr>
      </p:pic>
      <p:sp>
        <p:nvSpPr>
          <p:cNvPr id="10" name="Tekstiruutu 9">
            <a:extLst>
              <a:ext uri="{FF2B5EF4-FFF2-40B4-BE49-F238E27FC236}">
                <a16:creationId xmlns:a16="http://schemas.microsoft.com/office/drawing/2014/main" id="{A7F18680-0CEA-E61A-1550-A71B18CA8FF4}"/>
              </a:ext>
            </a:extLst>
          </p:cNvPr>
          <p:cNvSpPr txBox="1">
            <a:spLocks noGrp="1" noRot="1" noMove="1" noResize="1" noEditPoints="1" noAdjustHandles="1" noChangeArrowheads="1" noChangeShapeType="1"/>
          </p:cNvSpPr>
          <p:nvPr/>
        </p:nvSpPr>
        <p:spPr>
          <a:xfrm>
            <a:off x="977900" y="2969025"/>
            <a:ext cx="3035300" cy="1477328"/>
          </a:xfrm>
          <a:prstGeom prst="rect">
            <a:avLst/>
          </a:prstGeom>
          <a:noFill/>
        </p:spPr>
        <p:txBody>
          <a:bodyPr wrap="square" rtlCol="0">
            <a:spAutoFit/>
          </a:bodyPr>
          <a:lstStyle/>
          <a:p>
            <a:r>
              <a:rPr lang="fi-FI" b="1" dirty="0"/>
              <a:t>Luonnonsuojelualue</a:t>
            </a:r>
          </a:p>
          <a:p>
            <a:endParaRPr lang="fi-FI" b="1" dirty="0"/>
          </a:p>
          <a:p>
            <a:r>
              <a:rPr lang="fi-FI" dirty="0"/>
              <a:t>Suojelualueella voi olla teitä ja petoeläin, mutta ei rakennuksia.</a:t>
            </a:r>
            <a:endParaRPr lang="en-US" dirty="0"/>
          </a:p>
        </p:txBody>
      </p:sp>
      <p:pic>
        <p:nvPicPr>
          <p:cNvPr id="11" name="Content Placeholder 15">
            <a:extLst>
              <a:ext uri="{FF2B5EF4-FFF2-40B4-BE49-F238E27FC236}">
                <a16:creationId xmlns:a16="http://schemas.microsoft.com/office/drawing/2014/main" id="{B653052C-1FA3-FB99-1FAF-6A6266E56221}"/>
              </a:ext>
            </a:extLst>
          </p:cNvPr>
          <p:cNvPicPr>
            <a:picLocks noGrp="1" noRot="1" noChangeAspect="1" noMove="1" noResize="1" noEditPoints="1" noAdjustHandles="1" noChangeArrowheads="1" noChangeShapeType="1" noCrop="1"/>
          </p:cNvPicPr>
          <p:nvPr/>
        </p:nvPicPr>
        <p:blipFill>
          <a:blip r:embed="rId3"/>
          <a:srcRect r="50"/>
          <a:stretch>
            <a:fillRect/>
          </a:stretch>
        </p:blipFill>
        <p:spPr>
          <a:xfrm>
            <a:off x="4561722" y="2699550"/>
            <a:ext cx="3263900" cy="2151850"/>
          </a:xfrm>
          <a:prstGeom prst="rect">
            <a:avLst/>
          </a:prstGeom>
        </p:spPr>
      </p:pic>
      <p:sp>
        <p:nvSpPr>
          <p:cNvPr id="13" name="Tekstiruutu 12">
            <a:extLst>
              <a:ext uri="{FF2B5EF4-FFF2-40B4-BE49-F238E27FC236}">
                <a16:creationId xmlns:a16="http://schemas.microsoft.com/office/drawing/2014/main" id="{7DEAC6E1-1639-36E4-CA7A-A486EB748B92}"/>
              </a:ext>
            </a:extLst>
          </p:cNvPr>
          <p:cNvSpPr txBox="1">
            <a:spLocks noGrp="1" noRot="1" noMove="1" noResize="1" noEditPoints="1" noAdjustHandles="1" noChangeArrowheads="1" noChangeShapeType="1"/>
          </p:cNvSpPr>
          <p:nvPr/>
        </p:nvSpPr>
        <p:spPr>
          <a:xfrm>
            <a:off x="4701422" y="2969025"/>
            <a:ext cx="3035300" cy="1200329"/>
          </a:xfrm>
          <a:prstGeom prst="rect">
            <a:avLst/>
          </a:prstGeom>
          <a:noFill/>
        </p:spPr>
        <p:txBody>
          <a:bodyPr wrap="square" rtlCol="0">
            <a:spAutoFit/>
          </a:bodyPr>
          <a:lstStyle/>
          <a:p>
            <a:r>
              <a:rPr lang="fi-FI" b="1" dirty="0"/>
              <a:t>Laskettelurinteet ja hotelli</a:t>
            </a:r>
          </a:p>
          <a:p>
            <a:endParaRPr lang="fi-FI" b="1" dirty="0"/>
          </a:p>
          <a:p>
            <a:r>
              <a:rPr lang="fi-FI" dirty="0"/>
              <a:t>Piirtäkää myös tieyhteys laskettelukeskukseen.</a:t>
            </a:r>
            <a:endParaRPr lang="en-US" dirty="0"/>
          </a:p>
        </p:txBody>
      </p:sp>
      <p:pic>
        <p:nvPicPr>
          <p:cNvPr id="17" name="Content Placeholder 15">
            <a:extLst>
              <a:ext uri="{FF2B5EF4-FFF2-40B4-BE49-F238E27FC236}">
                <a16:creationId xmlns:a16="http://schemas.microsoft.com/office/drawing/2014/main" id="{F8B84FA2-603C-5163-5985-6181F9B8A508}"/>
              </a:ext>
            </a:extLst>
          </p:cNvPr>
          <p:cNvPicPr>
            <a:picLocks noGrp="1" noRot="1" noChangeAspect="1" noMove="1" noResize="1" noEditPoints="1" noAdjustHandles="1" noChangeArrowheads="1" noChangeShapeType="1" noCrop="1"/>
          </p:cNvPicPr>
          <p:nvPr/>
        </p:nvPicPr>
        <p:blipFill>
          <a:blip r:embed="rId3"/>
          <a:srcRect r="50"/>
          <a:stretch>
            <a:fillRect/>
          </a:stretch>
        </p:blipFill>
        <p:spPr>
          <a:xfrm>
            <a:off x="8285244" y="2699551"/>
            <a:ext cx="3263900" cy="2151850"/>
          </a:xfrm>
          <a:prstGeom prst="rect">
            <a:avLst/>
          </a:prstGeom>
        </p:spPr>
      </p:pic>
      <p:sp>
        <p:nvSpPr>
          <p:cNvPr id="19" name="Tekstiruutu 18">
            <a:extLst>
              <a:ext uri="{FF2B5EF4-FFF2-40B4-BE49-F238E27FC236}">
                <a16:creationId xmlns:a16="http://schemas.microsoft.com/office/drawing/2014/main" id="{1AF1F882-BD44-F7E3-D4D3-CFDB3F6DAC0E}"/>
              </a:ext>
            </a:extLst>
          </p:cNvPr>
          <p:cNvSpPr txBox="1">
            <a:spLocks noGrp="1" noRot="1" noMove="1" noResize="1" noEditPoints="1" noAdjustHandles="1" noChangeArrowheads="1" noChangeShapeType="1"/>
          </p:cNvSpPr>
          <p:nvPr/>
        </p:nvSpPr>
        <p:spPr>
          <a:xfrm>
            <a:off x="8424944" y="2969025"/>
            <a:ext cx="3035300" cy="2308324"/>
          </a:xfrm>
          <a:prstGeom prst="rect">
            <a:avLst/>
          </a:prstGeom>
          <a:noFill/>
        </p:spPr>
        <p:txBody>
          <a:bodyPr wrap="square" rtlCol="0">
            <a:spAutoFit/>
          </a:bodyPr>
          <a:lstStyle/>
          <a:p>
            <a:r>
              <a:rPr lang="fi-FI" b="1" dirty="0"/>
              <a:t>Petoeläin liikkuu</a:t>
            </a:r>
          </a:p>
          <a:p>
            <a:endParaRPr lang="fi-FI" dirty="0"/>
          </a:p>
          <a:p>
            <a:r>
              <a:rPr lang="fi-FI" dirty="0"/>
              <a:t>Antakaa petoeläimenne sellaiselle ryhmälle, jolla on enemmän tilaa.</a:t>
            </a:r>
          </a:p>
          <a:p>
            <a:endParaRPr lang="fi-FI" dirty="0"/>
          </a:p>
          <a:p>
            <a:endParaRPr lang="fi-FI" dirty="0"/>
          </a:p>
          <a:p>
            <a:endParaRPr lang="en-US" dirty="0"/>
          </a:p>
        </p:txBody>
      </p:sp>
    </p:spTree>
    <p:extLst>
      <p:ext uri="{BB962C8B-B14F-4D97-AF65-F5344CB8AC3E}">
        <p14:creationId xmlns:p14="http://schemas.microsoft.com/office/powerpoint/2010/main" val="4158457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D9370-95F5-C7E1-0264-9FC91DBF6987}"/>
            </a:ext>
          </a:extLst>
        </p:cNvPr>
        <p:cNvGrpSpPr/>
        <p:nvPr/>
      </p:nvGrpSpPr>
      <p:grpSpPr>
        <a:xfrm>
          <a:off x="0" y="0"/>
          <a:ext cx="0" cy="0"/>
          <a:chOff x="0" y="0"/>
          <a:chExt cx="0" cy="0"/>
        </a:xfrm>
      </p:grpSpPr>
      <p:pic>
        <p:nvPicPr>
          <p:cNvPr id="6" name="Content Placeholder 15">
            <a:extLst>
              <a:ext uri="{FF2B5EF4-FFF2-40B4-BE49-F238E27FC236}">
                <a16:creationId xmlns:a16="http://schemas.microsoft.com/office/drawing/2014/main" id="{686BC120-1CF6-FC16-672B-2062C181E5EE}"/>
              </a:ext>
            </a:extLst>
          </p:cNvPr>
          <p:cNvPicPr>
            <a:picLocks noGrp="1" noRot="1" noChangeAspect="1" noMove="1" noResize="1" noEditPoints="1" noAdjustHandles="1" noChangeArrowheads="1" noChangeShapeType="1" noCrop="1"/>
          </p:cNvPicPr>
          <p:nvPr/>
        </p:nvPicPr>
        <p:blipFill>
          <a:blip r:embed="rId3"/>
          <a:srcRect r="50"/>
          <a:stretch>
            <a:fillRect/>
          </a:stretch>
        </p:blipFill>
        <p:spPr>
          <a:xfrm>
            <a:off x="1" y="67235"/>
            <a:ext cx="12192000" cy="6723530"/>
          </a:xfrm>
          <a:prstGeom prst="rect">
            <a:avLst/>
          </a:prstGeom>
        </p:spPr>
      </p:pic>
      <p:pic>
        <p:nvPicPr>
          <p:cNvPr id="12" name="Content Placeholder 3">
            <a:extLst>
              <a:ext uri="{FF2B5EF4-FFF2-40B4-BE49-F238E27FC236}">
                <a16:creationId xmlns:a16="http://schemas.microsoft.com/office/drawing/2014/main" id="{82739A5C-AF8A-1CB0-2E82-7683CDDA9F31}"/>
              </a:ext>
            </a:extLst>
          </p:cNvPr>
          <p:cNvPicPr>
            <a:picLocks noGrp="1" noRot="1" noChangeAspect="1" noMove="1" noResize="1" noEditPoints="1" noAdjustHandles="1" noChangeArrowheads="1" noChangeShapeType="1" noCrop="1"/>
          </p:cNvPicPr>
          <p:nvPr/>
        </p:nvPicPr>
        <p:blipFill>
          <a:blip r:embed="rId4"/>
          <a:stretch>
            <a:fillRect/>
          </a:stretch>
        </p:blipFill>
        <p:spPr>
          <a:xfrm>
            <a:off x="10244973" y="5986677"/>
            <a:ext cx="1673083" cy="650778"/>
          </a:xfrm>
          <a:prstGeom prst="rect">
            <a:avLst/>
          </a:prstGeom>
        </p:spPr>
      </p:pic>
      <p:sp>
        <p:nvSpPr>
          <p:cNvPr id="14" name="Rectangle 13">
            <a:extLst>
              <a:ext uri="{FF2B5EF4-FFF2-40B4-BE49-F238E27FC236}">
                <a16:creationId xmlns:a16="http://schemas.microsoft.com/office/drawing/2014/main" id="{290C6671-6852-D655-B158-9255C1E5534C}"/>
              </a:ext>
            </a:extLst>
          </p:cNvPr>
          <p:cNvSpPr/>
          <p:nvPr/>
        </p:nvSpPr>
        <p:spPr>
          <a:xfrm>
            <a:off x="8552520" y="5990412"/>
            <a:ext cx="1628983" cy="6353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Content Placeholder 3">
            <a:extLst>
              <a:ext uri="{FF2B5EF4-FFF2-40B4-BE49-F238E27FC236}">
                <a16:creationId xmlns:a16="http://schemas.microsoft.com/office/drawing/2014/main" id="{44588B2A-00BA-009D-88AE-3AD868F6B410}"/>
              </a:ext>
            </a:extLst>
          </p:cNvPr>
          <p:cNvPicPr>
            <a:picLocks noGrp="1" noRot="1" noChangeAspect="1" noMove="1" noResize="1" noEditPoints="1" noAdjustHandles="1" noChangeArrowheads="1" noChangeShapeType="1" noCrop="1"/>
          </p:cNvPicPr>
          <p:nvPr/>
        </p:nvPicPr>
        <p:blipFill>
          <a:blip r:embed="rId5"/>
          <a:stretch>
            <a:fillRect/>
          </a:stretch>
        </p:blipFill>
        <p:spPr>
          <a:xfrm>
            <a:off x="8555340" y="5988456"/>
            <a:ext cx="1618049" cy="651824"/>
          </a:xfrm>
          <a:prstGeom prst="rect">
            <a:avLst/>
          </a:prstGeom>
        </p:spPr>
      </p:pic>
      <p:sp>
        <p:nvSpPr>
          <p:cNvPr id="5" name="Tekstin paikkamerkki 7">
            <a:extLst>
              <a:ext uri="{FF2B5EF4-FFF2-40B4-BE49-F238E27FC236}">
                <a16:creationId xmlns:a16="http://schemas.microsoft.com/office/drawing/2014/main" id="{B5187FA8-D814-FD27-AE54-F090C2A2B642}"/>
              </a:ext>
            </a:extLst>
          </p:cNvPr>
          <p:cNvSpPr txBox="1">
            <a:spLocks noGrp="1" noRot="1" noMove="1" noResize="1" noEditPoints="1" noAdjustHandles="1" noChangeArrowheads="1" noChangeShapeType="1"/>
          </p:cNvSpPr>
          <p:nvPr/>
        </p:nvSpPr>
        <p:spPr>
          <a:xfrm>
            <a:off x="838200" y="774701"/>
            <a:ext cx="10515600" cy="5533390"/>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5000"/>
              </a:lnSpc>
              <a:spcBef>
                <a:spcPts val="0"/>
              </a:spcBef>
              <a:buClr>
                <a:srgbClr val="000000"/>
              </a:buClr>
              <a:buSzPts val="1110"/>
              <a:buFont typeface="Arial" panose="020B0604020202020204" pitchFamily="34" charset="0"/>
              <a:buNone/>
            </a:pPr>
            <a:r>
              <a:rPr lang="fi-FI" sz="4600" b="1" dirty="0"/>
              <a:t>Ilmasto lämpenee</a:t>
            </a:r>
          </a:p>
          <a:p>
            <a:pPr marL="0" indent="0">
              <a:lnSpc>
                <a:spcPct val="95000"/>
              </a:lnSpc>
              <a:spcBef>
                <a:spcPts val="0"/>
              </a:spcBef>
              <a:buClr>
                <a:srgbClr val="000000"/>
              </a:buClr>
              <a:buSzPts val="1110"/>
              <a:buFont typeface="Arial" panose="020B0604020202020204" pitchFamily="34" charset="0"/>
              <a:buNone/>
            </a:pPr>
            <a:endParaRPr lang="en-US" dirty="0"/>
          </a:p>
          <a:p>
            <a:pPr marL="0" indent="0">
              <a:lnSpc>
                <a:spcPct val="95000"/>
              </a:lnSpc>
              <a:spcBef>
                <a:spcPts val="0"/>
              </a:spcBef>
              <a:buClr>
                <a:srgbClr val="000000"/>
              </a:buClr>
              <a:buSzPts val="1110"/>
              <a:buFont typeface="Arial" panose="020B0604020202020204" pitchFamily="34" charset="0"/>
              <a:buNone/>
            </a:pPr>
            <a:r>
              <a:rPr lang="en-US" dirty="0" err="1"/>
              <a:t>Kaikki</a:t>
            </a:r>
            <a:r>
              <a:rPr lang="en-US" dirty="0"/>
              <a:t> </a:t>
            </a:r>
            <a:r>
              <a:rPr lang="en-US" dirty="0" err="1"/>
              <a:t>ryhmät</a:t>
            </a:r>
            <a:r>
              <a:rPr lang="en-US" dirty="0"/>
              <a:t> </a:t>
            </a:r>
            <a:r>
              <a:rPr lang="en-US" dirty="0" err="1"/>
              <a:t>heittävät</a:t>
            </a:r>
            <a:r>
              <a:rPr lang="en-US" dirty="0"/>
              <a:t> </a:t>
            </a:r>
            <a:r>
              <a:rPr lang="en-US" dirty="0" err="1"/>
              <a:t>noppaa</a:t>
            </a:r>
            <a:r>
              <a:rPr lang="en-US" dirty="0"/>
              <a:t>:</a:t>
            </a:r>
          </a:p>
          <a:p>
            <a:pPr marL="0" indent="0">
              <a:lnSpc>
                <a:spcPct val="95000"/>
              </a:lnSpc>
              <a:spcBef>
                <a:spcPts val="0"/>
              </a:spcBef>
              <a:buClr>
                <a:srgbClr val="000000"/>
              </a:buClr>
              <a:buSzPts val="1110"/>
              <a:buFont typeface="Arial" panose="020B0604020202020204" pitchFamily="34" charset="0"/>
              <a:buNone/>
            </a:pPr>
            <a:endParaRPr lang="en-US" dirty="0"/>
          </a:p>
          <a:p>
            <a:pPr marL="0" indent="0">
              <a:lnSpc>
                <a:spcPct val="120000"/>
              </a:lnSpc>
              <a:spcBef>
                <a:spcPts val="0"/>
              </a:spcBef>
              <a:buClr>
                <a:srgbClr val="000000"/>
              </a:buClr>
              <a:buSzPts val="1110"/>
              <a:buFont typeface="Arial" panose="020B0604020202020204" pitchFamily="34" charset="0"/>
              <a:buNone/>
            </a:pPr>
            <a:r>
              <a:rPr lang="en-US" b="1" dirty="0" err="1"/>
              <a:t>Luvut</a:t>
            </a:r>
            <a:r>
              <a:rPr lang="en-US" b="1" dirty="0"/>
              <a:t> 1 ja 2</a:t>
            </a:r>
            <a:r>
              <a:rPr lang="en-US" dirty="0"/>
              <a:t>: </a:t>
            </a:r>
          </a:p>
          <a:p>
            <a:pPr marL="0" indent="0">
              <a:lnSpc>
                <a:spcPct val="120000"/>
              </a:lnSpc>
              <a:spcBef>
                <a:spcPts val="0"/>
              </a:spcBef>
              <a:buClr>
                <a:srgbClr val="000000"/>
              </a:buClr>
              <a:buSzPts val="1110"/>
              <a:buFont typeface="Arial" panose="020B0604020202020204" pitchFamily="34" charset="0"/>
              <a:buNone/>
            </a:pPr>
            <a:r>
              <a:rPr lang="en-US" dirty="0" err="1"/>
              <a:t>Jäkälät</a:t>
            </a:r>
            <a:r>
              <a:rPr lang="en-US" dirty="0"/>
              <a:t> </a:t>
            </a:r>
            <a:r>
              <a:rPr lang="en-US" dirty="0" err="1"/>
              <a:t>homehtuvat</a:t>
            </a:r>
            <a:r>
              <a:rPr lang="en-US" dirty="0"/>
              <a:t> </a:t>
            </a:r>
            <a:r>
              <a:rPr lang="en-US" dirty="0" err="1"/>
              <a:t>lämpimän</a:t>
            </a:r>
            <a:r>
              <a:rPr lang="en-US" dirty="0"/>
              <a:t> </a:t>
            </a:r>
            <a:r>
              <a:rPr lang="en-US" dirty="0" err="1"/>
              <a:t>syksyn</a:t>
            </a:r>
            <a:r>
              <a:rPr lang="en-US" dirty="0"/>
              <a:t> </a:t>
            </a:r>
            <a:r>
              <a:rPr lang="en-US" dirty="0" err="1"/>
              <a:t>vuoksi</a:t>
            </a:r>
            <a:endParaRPr lang="en-US" dirty="0"/>
          </a:p>
          <a:p>
            <a:pPr marL="0" indent="0">
              <a:lnSpc>
                <a:spcPct val="120000"/>
              </a:lnSpc>
              <a:spcBef>
                <a:spcPts val="0"/>
              </a:spcBef>
              <a:buClr>
                <a:srgbClr val="000000"/>
              </a:buClr>
              <a:buSzPts val="1110"/>
              <a:buNone/>
            </a:pPr>
            <a:r>
              <a:rPr lang="en-US" sz="3200" dirty="0"/>
              <a:t>    	</a:t>
            </a:r>
            <a:r>
              <a:rPr lang="en-US" sz="3200" b="1" dirty="0" err="1"/>
              <a:t>Peittäkää</a:t>
            </a:r>
            <a:r>
              <a:rPr lang="en-US" sz="3200" b="1" dirty="0"/>
              <a:t> </a:t>
            </a:r>
            <a:r>
              <a:rPr lang="en-US" sz="3200" b="1" dirty="0" err="1"/>
              <a:t>alue</a:t>
            </a:r>
            <a:r>
              <a:rPr lang="en-US" sz="3200" b="1" dirty="0"/>
              <a:t> </a:t>
            </a:r>
            <a:r>
              <a:rPr lang="en-US" sz="3200" b="1" dirty="0" err="1"/>
              <a:t>kartasta</a:t>
            </a:r>
            <a:r>
              <a:rPr lang="en-US" sz="3200" b="1" dirty="0"/>
              <a:t> </a:t>
            </a:r>
            <a:r>
              <a:rPr lang="en-US" sz="3200" b="1" dirty="0" err="1"/>
              <a:t>yhdellä</a:t>
            </a:r>
            <a:r>
              <a:rPr lang="en-US" sz="3200" b="1" dirty="0"/>
              <a:t> </a:t>
            </a:r>
            <a:r>
              <a:rPr lang="en-US" sz="3200" b="1" dirty="0" err="1"/>
              <a:t>isolla</a:t>
            </a:r>
            <a:r>
              <a:rPr lang="en-US" sz="3200" b="1" dirty="0"/>
              <a:t> </a:t>
            </a:r>
            <a:r>
              <a:rPr lang="en-US" sz="3200" b="1" dirty="0" err="1"/>
              <a:t>post-it-lapulla</a:t>
            </a:r>
            <a:r>
              <a:rPr lang="en-US" sz="3200" b="1" dirty="0"/>
              <a:t>.</a:t>
            </a:r>
          </a:p>
          <a:p>
            <a:pPr marL="0" indent="0">
              <a:lnSpc>
                <a:spcPct val="95000"/>
              </a:lnSpc>
              <a:spcBef>
                <a:spcPts val="0"/>
              </a:spcBef>
              <a:buClr>
                <a:srgbClr val="000000"/>
              </a:buClr>
              <a:buSzPts val="1110"/>
              <a:buNone/>
            </a:pPr>
            <a:endParaRPr lang="en-US" dirty="0"/>
          </a:p>
          <a:p>
            <a:pPr marL="0" indent="0">
              <a:lnSpc>
                <a:spcPct val="95000"/>
              </a:lnSpc>
              <a:spcBef>
                <a:spcPts val="0"/>
              </a:spcBef>
              <a:buClr>
                <a:srgbClr val="000000"/>
              </a:buClr>
              <a:buSzPts val="1110"/>
              <a:buNone/>
            </a:pPr>
            <a:r>
              <a:rPr lang="en-US" b="1" dirty="0" err="1"/>
              <a:t>Luvut</a:t>
            </a:r>
            <a:r>
              <a:rPr lang="en-US" b="1" dirty="0"/>
              <a:t> 3 ja 4</a:t>
            </a:r>
            <a:r>
              <a:rPr lang="en-US" dirty="0"/>
              <a:t>: </a:t>
            </a:r>
          </a:p>
          <a:p>
            <a:pPr marL="0" indent="0">
              <a:lnSpc>
                <a:spcPct val="95000"/>
              </a:lnSpc>
              <a:spcBef>
                <a:spcPts val="0"/>
              </a:spcBef>
              <a:buClr>
                <a:srgbClr val="000000"/>
              </a:buClr>
              <a:buSzPts val="1110"/>
              <a:buNone/>
            </a:pPr>
            <a:r>
              <a:rPr lang="en-US" dirty="0" err="1"/>
              <a:t>Talvilaidunalueellanne</a:t>
            </a:r>
            <a:r>
              <a:rPr lang="en-US" dirty="0"/>
              <a:t> </a:t>
            </a:r>
            <a:r>
              <a:rPr lang="en-US" dirty="0" err="1"/>
              <a:t>hanki</a:t>
            </a:r>
            <a:r>
              <a:rPr lang="en-US" dirty="0"/>
              <a:t> </a:t>
            </a:r>
            <a:r>
              <a:rPr lang="en-US" dirty="0" err="1"/>
              <a:t>muuttuu</a:t>
            </a:r>
            <a:r>
              <a:rPr lang="en-US" dirty="0"/>
              <a:t> </a:t>
            </a:r>
            <a:r>
              <a:rPr lang="en-US" dirty="0" err="1"/>
              <a:t>niin</a:t>
            </a:r>
            <a:r>
              <a:rPr lang="en-US" dirty="0"/>
              <a:t> </a:t>
            </a:r>
            <a:r>
              <a:rPr lang="en-US" dirty="0" err="1"/>
              <a:t>jäiseksi</a:t>
            </a:r>
            <a:r>
              <a:rPr lang="en-US" dirty="0"/>
              <a:t>, </a:t>
            </a:r>
            <a:r>
              <a:rPr lang="en-US" dirty="0" err="1"/>
              <a:t>etteivät</a:t>
            </a:r>
            <a:r>
              <a:rPr lang="en-US" dirty="0"/>
              <a:t> </a:t>
            </a:r>
            <a:r>
              <a:rPr lang="en-US" dirty="0" err="1"/>
              <a:t>porot</a:t>
            </a:r>
            <a:r>
              <a:rPr lang="en-US" dirty="0"/>
              <a:t> </a:t>
            </a:r>
            <a:r>
              <a:rPr lang="en-US" dirty="0" err="1"/>
              <a:t>saa</a:t>
            </a:r>
            <a:r>
              <a:rPr lang="en-US" dirty="0"/>
              <a:t> </a:t>
            </a:r>
            <a:r>
              <a:rPr lang="en-US" dirty="0" err="1"/>
              <a:t>kaivettua</a:t>
            </a:r>
            <a:r>
              <a:rPr lang="en-US" dirty="0"/>
              <a:t> </a:t>
            </a:r>
            <a:r>
              <a:rPr lang="en-US" dirty="0" err="1"/>
              <a:t>ruokaansa</a:t>
            </a:r>
            <a:endParaRPr lang="en-US" dirty="0"/>
          </a:p>
          <a:p>
            <a:pPr marL="0" indent="0">
              <a:lnSpc>
                <a:spcPct val="95000"/>
              </a:lnSpc>
              <a:spcBef>
                <a:spcPts val="0"/>
              </a:spcBef>
              <a:buClr>
                <a:srgbClr val="000000"/>
              </a:buClr>
              <a:buSzPts val="1110"/>
              <a:buNone/>
            </a:pPr>
            <a:endParaRPr lang="en-US" dirty="0"/>
          </a:p>
          <a:p>
            <a:pPr marL="0" indent="0">
              <a:lnSpc>
                <a:spcPct val="95000"/>
              </a:lnSpc>
              <a:spcBef>
                <a:spcPts val="0"/>
              </a:spcBef>
              <a:buClr>
                <a:srgbClr val="000000"/>
              </a:buClr>
              <a:buSzPts val="1110"/>
              <a:buNone/>
            </a:pPr>
            <a:r>
              <a:rPr lang="en-US" sz="3200" dirty="0"/>
              <a:t>	</a:t>
            </a:r>
            <a:r>
              <a:rPr lang="en-US" sz="3200" b="1" dirty="0" err="1"/>
              <a:t>Peittäkää</a:t>
            </a:r>
            <a:r>
              <a:rPr lang="en-US" sz="3200" b="1" dirty="0"/>
              <a:t> </a:t>
            </a:r>
            <a:r>
              <a:rPr lang="en-US" sz="3200" b="1" dirty="0" err="1"/>
              <a:t>alue</a:t>
            </a:r>
            <a:r>
              <a:rPr lang="en-US" sz="3200" b="1" dirty="0"/>
              <a:t> </a:t>
            </a:r>
            <a:r>
              <a:rPr lang="en-US" sz="3200" b="1" dirty="0" err="1"/>
              <a:t>kartasta</a:t>
            </a:r>
            <a:r>
              <a:rPr lang="en-US" sz="3200" b="1" dirty="0"/>
              <a:t> </a:t>
            </a:r>
            <a:r>
              <a:rPr lang="en-US" sz="3200" b="1" dirty="0" err="1"/>
              <a:t>kahdella</a:t>
            </a:r>
            <a:r>
              <a:rPr lang="en-US" sz="3200" b="1" dirty="0"/>
              <a:t> </a:t>
            </a:r>
            <a:r>
              <a:rPr lang="en-US" sz="3200" b="1" dirty="0" err="1"/>
              <a:t>pienellä</a:t>
            </a:r>
            <a:r>
              <a:rPr lang="en-US" sz="3200" b="1" dirty="0"/>
              <a:t> </a:t>
            </a:r>
            <a:r>
              <a:rPr lang="en-US" sz="3200" b="1" dirty="0" err="1"/>
              <a:t>post-it-lapulla</a:t>
            </a:r>
            <a:r>
              <a:rPr lang="en-US" sz="3200" b="1" dirty="0"/>
              <a:t>.</a:t>
            </a:r>
          </a:p>
          <a:p>
            <a:pPr marL="0" indent="0">
              <a:lnSpc>
                <a:spcPct val="95000"/>
              </a:lnSpc>
              <a:spcBef>
                <a:spcPts val="0"/>
              </a:spcBef>
              <a:buClr>
                <a:srgbClr val="000000"/>
              </a:buClr>
              <a:buSzPts val="1110"/>
              <a:buNone/>
            </a:pPr>
            <a:endParaRPr lang="en-US" dirty="0"/>
          </a:p>
          <a:p>
            <a:pPr marL="0" indent="0">
              <a:lnSpc>
                <a:spcPct val="95000"/>
              </a:lnSpc>
              <a:spcBef>
                <a:spcPts val="0"/>
              </a:spcBef>
              <a:buClr>
                <a:srgbClr val="000000"/>
              </a:buClr>
              <a:buSzPts val="1110"/>
              <a:buNone/>
            </a:pPr>
            <a:r>
              <a:rPr lang="en-US" b="1" dirty="0" err="1"/>
              <a:t>Luvut</a:t>
            </a:r>
            <a:r>
              <a:rPr lang="en-US" b="1" dirty="0"/>
              <a:t> 5 ja 6</a:t>
            </a:r>
            <a:r>
              <a:rPr lang="en-US" dirty="0"/>
              <a:t>: </a:t>
            </a:r>
          </a:p>
          <a:p>
            <a:pPr marL="0" indent="0">
              <a:lnSpc>
                <a:spcPct val="95000"/>
              </a:lnSpc>
              <a:spcBef>
                <a:spcPts val="0"/>
              </a:spcBef>
              <a:buClr>
                <a:srgbClr val="000000"/>
              </a:buClr>
              <a:buSzPts val="1110"/>
              <a:buNone/>
            </a:pPr>
            <a:r>
              <a:rPr lang="en-US" dirty="0"/>
              <a:t>Alue </a:t>
            </a:r>
            <a:r>
              <a:rPr lang="en-US" dirty="0" err="1"/>
              <a:t>vuorten</a:t>
            </a:r>
            <a:r>
              <a:rPr lang="en-US" dirty="0"/>
              <a:t>/</a:t>
            </a:r>
            <a:r>
              <a:rPr lang="en-US" dirty="0" err="1"/>
              <a:t>tuntureiden</a:t>
            </a:r>
            <a:r>
              <a:rPr lang="en-US" dirty="0"/>
              <a:t> </a:t>
            </a:r>
            <a:r>
              <a:rPr lang="en-US" dirty="0" err="1"/>
              <a:t>lähellä</a:t>
            </a:r>
            <a:r>
              <a:rPr lang="en-US" dirty="0"/>
              <a:t> </a:t>
            </a:r>
            <a:r>
              <a:rPr lang="en-US" dirty="0" err="1"/>
              <a:t>muuttuu</a:t>
            </a:r>
            <a:r>
              <a:rPr lang="en-US" dirty="0"/>
              <a:t> </a:t>
            </a:r>
            <a:r>
              <a:rPr lang="en-US" dirty="0" err="1"/>
              <a:t>kasvaneen</a:t>
            </a:r>
            <a:r>
              <a:rPr lang="en-US" dirty="0"/>
              <a:t> </a:t>
            </a:r>
            <a:r>
              <a:rPr lang="en-US" dirty="0" err="1"/>
              <a:t>lumivyöryvaaran</a:t>
            </a:r>
            <a:r>
              <a:rPr lang="en-US" dirty="0"/>
              <a:t> </a:t>
            </a:r>
            <a:r>
              <a:rPr lang="en-US" dirty="0" err="1"/>
              <a:t>vuoksi</a:t>
            </a:r>
            <a:r>
              <a:rPr lang="en-US" dirty="0"/>
              <a:t> </a:t>
            </a:r>
            <a:r>
              <a:rPr lang="en-US" dirty="0" err="1"/>
              <a:t>niin</a:t>
            </a:r>
            <a:r>
              <a:rPr lang="en-US" dirty="0"/>
              <a:t> </a:t>
            </a:r>
            <a:r>
              <a:rPr lang="en-US" dirty="0" err="1"/>
              <a:t>vaaralliseksi</a:t>
            </a:r>
            <a:r>
              <a:rPr lang="en-US" dirty="0"/>
              <a:t>, </a:t>
            </a:r>
            <a:r>
              <a:rPr lang="en-US" dirty="0" err="1"/>
              <a:t>ettei</a:t>
            </a:r>
            <a:r>
              <a:rPr lang="en-US" dirty="0"/>
              <a:t> </a:t>
            </a:r>
            <a:r>
              <a:rPr lang="en-US" dirty="0" err="1"/>
              <a:t>paimennus</a:t>
            </a:r>
            <a:r>
              <a:rPr lang="en-US" dirty="0"/>
              <a:t> </a:t>
            </a:r>
            <a:r>
              <a:rPr lang="en-US" dirty="0" err="1"/>
              <a:t>enää</a:t>
            </a:r>
            <a:r>
              <a:rPr lang="en-US" dirty="0"/>
              <a:t> </a:t>
            </a:r>
            <a:r>
              <a:rPr lang="en-US" dirty="0" err="1"/>
              <a:t>onnistu</a:t>
            </a:r>
            <a:endParaRPr lang="en-US" dirty="0"/>
          </a:p>
          <a:p>
            <a:pPr marL="0" indent="0">
              <a:lnSpc>
                <a:spcPct val="95000"/>
              </a:lnSpc>
              <a:spcBef>
                <a:spcPts val="0"/>
              </a:spcBef>
              <a:buClr>
                <a:srgbClr val="000000"/>
              </a:buClr>
              <a:buSzPts val="1110"/>
              <a:buNone/>
            </a:pPr>
            <a:endParaRPr lang="en-US" dirty="0"/>
          </a:p>
          <a:p>
            <a:pPr marL="0" indent="0">
              <a:lnSpc>
                <a:spcPct val="95000"/>
              </a:lnSpc>
              <a:spcBef>
                <a:spcPts val="0"/>
              </a:spcBef>
              <a:buClr>
                <a:srgbClr val="000000"/>
              </a:buClr>
              <a:buSzPts val="1110"/>
              <a:buNone/>
            </a:pPr>
            <a:r>
              <a:rPr lang="en-US" sz="3200" dirty="0"/>
              <a:t>	</a:t>
            </a:r>
            <a:r>
              <a:rPr lang="en-US" sz="3200" b="1" dirty="0"/>
              <a:t>Jos </a:t>
            </a:r>
            <a:r>
              <a:rPr lang="en-US" sz="3200" b="1" dirty="0" err="1"/>
              <a:t>laidunreitti</a:t>
            </a:r>
            <a:r>
              <a:rPr lang="en-US" sz="3200" b="1" dirty="0"/>
              <a:t> </a:t>
            </a:r>
            <a:r>
              <a:rPr lang="en-US" sz="3200" b="1" dirty="0" err="1"/>
              <a:t>kulkee</a:t>
            </a:r>
            <a:r>
              <a:rPr lang="en-US" sz="3200" b="1" dirty="0"/>
              <a:t> </a:t>
            </a:r>
            <a:r>
              <a:rPr lang="en-US" sz="3200" b="1" dirty="0" err="1"/>
              <a:t>vuorten</a:t>
            </a:r>
            <a:r>
              <a:rPr lang="en-US" sz="3200" b="1" dirty="0"/>
              <a:t>/</a:t>
            </a:r>
            <a:r>
              <a:rPr lang="en-US" sz="3200" b="1" dirty="0" err="1"/>
              <a:t>tuntureiden</a:t>
            </a:r>
            <a:r>
              <a:rPr lang="en-US" sz="3200" b="1" dirty="0"/>
              <a:t> </a:t>
            </a:r>
            <a:r>
              <a:rPr lang="en-US" sz="3200" b="1" dirty="0" err="1"/>
              <a:t>ohi</a:t>
            </a:r>
            <a:r>
              <a:rPr lang="en-US" sz="3200" b="1" dirty="0"/>
              <a:t>, </a:t>
            </a:r>
            <a:r>
              <a:rPr lang="en-US" sz="3200" b="1" dirty="0" err="1"/>
              <a:t>reittiä</a:t>
            </a:r>
            <a:r>
              <a:rPr lang="en-US" sz="3200" b="1" dirty="0"/>
              <a:t> </a:t>
            </a:r>
            <a:r>
              <a:rPr lang="en-US" sz="3200" b="1" dirty="0" err="1"/>
              <a:t>pitää</a:t>
            </a:r>
            <a:r>
              <a:rPr lang="en-US" sz="3200" b="1" dirty="0"/>
              <a:t> </a:t>
            </a:r>
            <a:r>
              <a:rPr lang="en-US" sz="3200" b="1" dirty="0" err="1"/>
              <a:t>muuttaa</a:t>
            </a:r>
            <a:r>
              <a:rPr lang="en-US" sz="3200" b="1" dirty="0"/>
              <a:t> ja 	</a:t>
            </a:r>
            <a:r>
              <a:rPr lang="en-US" sz="3200" b="1" dirty="0" err="1"/>
              <a:t>alue</a:t>
            </a:r>
            <a:r>
              <a:rPr lang="en-US" sz="3200" b="1" dirty="0"/>
              <a:t> </a:t>
            </a:r>
            <a:r>
              <a:rPr lang="en-US" sz="3200" b="1" dirty="0" err="1"/>
              <a:t>peittää</a:t>
            </a:r>
            <a:r>
              <a:rPr lang="en-US" sz="3200" b="1" dirty="0"/>
              <a:t> </a:t>
            </a:r>
            <a:r>
              <a:rPr lang="en-US" sz="3200" b="1" dirty="0" err="1"/>
              <a:t>yhdellä</a:t>
            </a:r>
            <a:r>
              <a:rPr lang="en-US" sz="3200" b="1" dirty="0"/>
              <a:t> </a:t>
            </a:r>
            <a:r>
              <a:rPr lang="en-US" sz="3200" b="1" dirty="0" err="1"/>
              <a:t>pienellä</a:t>
            </a:r>
            <a:r>
              <a:rPr lang="en-US" sz="3200" b="1" dirty="0"/>
              <a:t> </a:t>
            </a:r>
            <a:r>
              <a:rPr lang="en-US" sz="3200" b="1" dirty="0" err="1"/>
              <a:t>post-it-lapulla</a:t>
            </a:r>
            <a:r>
              <a:rPr lang="en-US" sz="3200" b="1" dirty="0"/>
              <a:t>. </a:t>
            </a:r>
          </a:p>
          <a:p>
            <a:pPr marL="0" indent="0">
              <a:lnSpc>
                <a:spcPct val="95000"/>
              </a:lnSpc>
              <a:spcBef>
                <a:spcPts val="0"/>
              </a:spcBef>
              <a:buClr>
                <a:srgbClr val="000000"/>
              </a:buClr>
              <a:buSzPts val="1110"/>
              <a:buNone/>
            </a:pPr>
            <a:endParaRPr lang="en-US" dirty="0"/>
          </a:p>
          <a:p>
            <a:pPr marL="0" indent="0">
              <a:lnSpc>
                <a:spcPct val="95000"/>
              </a:lnSpc>
              <a:spcBef>
                <a:spcPts val="0"/>
              </a:spcBef>
              <a:buClr>
                <a:srgbClr val="000000"/>
              </a:buClr>
              <a:buSzPts val="1110"/>
              <a:buFont typeface="Arial" panose="020B0604020202020204" pitchFamily="34" charset="0"/>
              <a:buNone/>
            </a:pPr>
            <a:endParaRPr lang="en-US" dirty="0"/>
          </a:p>
          <a:p>
            <a:pPr marL="0" indent="0">
              <a:lnSpc>
                <a:spcPct val="95000"/>
              </a:lnSpc>
              <a:spcBef>
                <a:spcPts val="0"/>
              </a:spcBef>
              <a:buClr>
                <a:srgbClr val="000000"/>
              </a:buClr>
              <a:buSzPts val="1110"/>
              <a:buFont typeface="Arial" panose="020B0604020202020204" pitchFamily="34" charset="0"/>
              <a:buNone/>
            </a:pPr>
            <a:endParaRPr lang="en-US" dirty="0"/>
          </a:p>
        </p:txBody>
      </p:sp>
      <p:sp>
        <p:nvSpPr>
          <p:cNvPr id="2" name="Nuoli: Oikea 1">
            <a:extLst>
              <a:ext uri="{FF2B5EF4-FFF2-40B4-BE49-F238E27FC236}">
                <a16:creationId xmlns:a16="http://schemas.microsoft.com/office/drawing/2014/main" id="{81FE9F30-75B2-64DA-2E0D-0D7C8653C733}"/>
              </a:ext>
            </a:extLst>
          </p:cNvPr>
          <p:cNvSpPr/>
          <p:nvPr/>
        </p:nvSpPr>
        <p:spPr>
          <a:xfrm>
            <a:off x="1295400" y="2510781"/>
            <a:ext cx="304800" cy="304800"/>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Nuoli: Oikea 6">
            <a:extLst>
              <a:ext uri="{FF2B5EF4-FFF2-40B4-BE49-F238E27FC236}">
                <a16:creationId xmlns:a16="http://schemas.microsoft.com/office/drawing/2014/main" id="{0752DE2F-99F5-E2ED-CCE4-9B5A8D68A6A0}"/>
              </a:ext>
            </a:extLst>
          </p:cNvPr>
          <p:cNvSpPr/>
          <p:nvPr/>
        </p:nvSpPr>
        <p:spPr>
          <a:xfrm>
            <a:off x="1295400" y="3628716"/>
            <a:ext cx="304800" cy="304800"/>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9" name="Nuoli: Oikea 8">
            <a:extLst>
              <a:ext uri="{FF2B5EF4-FFF2-40B4-BE49-F238E27FC236}">
                <a16:creationId xmlns:a16="http://schemas.microsoft.com/office/drawing/2014/main" id="{750F93AA-C6A2-0A79-BC60-59561DDBB3A1}"/>
              </a:ext>
            </a:extLst>
          </p:cNvPr>
          <p:cNvSpPr/>
          <p:nvPr/>
        </p:nvSpPr>
        <p:spPr>
          <a:xfrm>
            <a:off x="1295400" y="5051451"/>
            <a:ext cx="304800" cy="304800"/>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8" name="Graphic 6">
            <a:extLst>
              <a:ext uri="{FF2B5EF4-FFF2-40B4-BE49-F238E27FC236}">
                <a16:creationId xmlns:a16="http://schemas.microsoft.com/office/drawing/2014/main" id="{2A9B6547-B1B4-6A5B-32D2-BBFD14E8088A}"/>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6"/>
              </a:ext>
            </a:extLst>
          </a:blip>
          <a:stretch>
            <a:fillRect/>
          </a:stretch>
        </p:blipFill>
        <p:spPr>
          <a:xfrm>
            <a:off x="8821400" y="-1190504"/>
            <a:ext cx="3453769" cy="4884300"/>
          </a:xfrm>
          <a:prstGeom prst="rect">
            <a:avLst/>
          </a:prstGeom>
        </p:spPr>
      </p:pic>
    </p:spTree>
    <p:extLst>
      <p:ext uri="{BB962C8B-B14F-4D97-AF65-F5344CB8AC3E}">
        <p14:creationId xmlns:p14="http://schemas.microsoft.com/office/powerpoint/2010/main" val="37214150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5083D-02B3-E6E5-53AF-48CD83335E3F}"/>
            </a:ext>
          </a:extLst>
        </p:cNvPr>
        <p:cNvGrpSpPr/>
        <p:nvPr/>
      </p:nvGrpSpPr>
      <p:grpSpPr>
        <a:xfrm>
          <a:off x="0" y="0"/>
          <a:ext cx="0" cy="0"/>
          <a:chOff x="0" y="0"/>
          <a:chExt cx="0" cy="0"/>
        </a:xfrm>
      </p:grpSpPr>
      <p:pic>
        <p:nvPicPr>
          <p:cNvPr id="6" name="Content Placeholder 15">
            <a:extLst>
              <a:ext uri="{FF2B5EF4-FFF2-40B4-BE49-F238E27FC236}">
                <a16:creationId xmlns:a16="http://schemas.microsoft.com/office/drawing/2014/main" id="{46E6A33A-9FD6-3253-0995-6FF9A1D54536}"/>
              </a:ext>
            </a:extLst>
          </p:cNvPr>
          <p:cNvPicPr>
            <a:picLocks noGrp="1" noRot="1" noChangeAspect="1" noMove="1" noResize="1" noEditPoints="1" noAdjustHandles="1" noChangeArrowheads="1" noChangeShapeType="1" noCrop="1"/>
          </p:cNvPicPr>
          <p:nvPr/>
        </p:nvPicPr>
        <p:blipFill>
          <a:blip r:embed="rId3"/>
          <a:srcRect r="50"/>
          <a:stretch>
            <a:fillRect/>
          </a:stretch>
        </p:blipFill>
        <p:spPr>
          <a:xfrm>
            <a:off x="1" y="67235"/>
            <a:ext cx="12192000" cy="6723530"/>
          </a:xfrm>
          <a:prstGeom prst="rect">
            <a:avLst/>
          </a:prstGeom>
        </p:spPr>
      </p:pic>
      <p:pic>
        <p:nvPicPr>
          <p:cNvPr id="12" name="Content Placeholder 3">
            <a:extLst>
              <a:ext uri="{FF2B5EF4-FFF2-40B4-BE49-F238E27FC236}">
                <a16:creationId xmlns:a16="http://schemas.microsoft.com/office/drawing/2014/main" id="{A1CF1D0D-5B90-7376-F178-91B8C796F30A}"/>
              </a:ext>
            </a:extLst>
          </p:cNvPr>
          <p:cNvPicPr>
            <a:picLocks noGrp="1" noRot="1" noChangeAspect="1" noMove="1" noResize="1" noEditPoints="1" noAdjustHandles="1" noChangeArrowheads="1" noChangeShapeType="1" noCrop="1"/>
          </p:cNvPicPr>
          <p:nvPr/>
        </p:nvPicPr>
        <p:blipFill>
          <a:blip r:embed="rId4"/>
          <a:stretch>
            <a:fillRect/>
          </a:stretch>
        </p:blipFill>
        <p:spPr>
          <a:xfrm>
            <a:off x="10244973" y="5986677"/>
            <a:ext cx="1673083" cy="650778"/>
          </a:xfrm>
          <a:prstGeom prst="rect">
            <a:avLst/>
          </a:prstGeom>
        </p:spPr>
      </p:pic>
      <p:sp>
        <p:nvSpPr>
          <p:cNvPr id="14" name="Rectangle 13">
            <a:extLst>
              <a:ext uri="{FF2B5EF4-FFF2-40B4-BE49-F238E27FC236}">
                <a16:creationId xmlns:a16="http://schemas.microsoft.com/office/drawing/2014/main" id="{649A713E-812C-A08E-9247-4DA2034805D8}"/>
              </a:ext>
            </a:extLst>
          </p:cNvPr>
          <p:cNvSpPr/>
          <p:nvPr/>
        </p:nvSpPr>
        <p:spPr>
          <a:xfrm>
            <a:off x="8552520" y="5990412"/>
            <a:ext cx="1628983" cy="6353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Content Placeholder 3">
            <a:extLst>
              <a:ext uri="{FF2B5EF4-FFF2-40B4-BE49-F238E27FC236}">
                <a16:creationId xmlns:a16="http://schemas.microsoft.com/office/drawing/2014/main" id="{EDCFC84C-6F51-8DBD-4E47-9722B9DEC455}"/>
              </a:ext>
            </a:extLst>
          </p:cNvPr>
          <p:cNvPicPr>
            <a:picLocks noGrp="1" noRot="1" noChangeAspect="1" noMove="1" noResize="1" noEditPoints="1" noAdjustHandles="1" noChangeArrowheads="1" noChangeShapeType="1" noCrop="1"/>
          </p:cNvPicPr>
          <p:nvPr/>
        </p:nvPicPr>
        <p:blipFill>
          <a:blip r:embed="rId5"/>
          <a:stretch>
            <a:fillRect/>
          </a:stretch>
        </p:blipFill>
        <p:spPr>
          <a:xfrm>
            <a:off x="8555340" y="5988456"/>
            <a:ext cx="1618049" cy="651824"/>
          </a:xfrm>
          <a:prstGeom prst="rect">
            <a:avLst/>
          </a:prstGeom>
        </p:spPr>
      </p:pic>
      <p:sp>
        <p:nvSpPr>
          <p:cNvPr id="5" name="Tekstin paikkamerkki 7">
            <a:extLst>
              <a:ext uri="{FF2B5EF4-FFF2-40B4-BE49-F238E27FC236}">
                <a16:creationId xmlns:a16="http://schemas.microsoft.com/office/drawing/2014/main" id="{CB831915-A6D5-D7F0-F963-13CB8AC1E9B1}"/>
              </a:ext>
            </a:extLst>
          </p:cNvPr>
          <p:cNvSpPr txBox="1">
            <a:spLocks noGrp="1" noRot="1" noMove="1" noResize="1" noEditPoints="1" noAdjustHandles="1" noChangeArrowheads="1" noChangeShapeType="1"/>
          </p:cNvSpPr>
          <p:nvPr/>
        </p:nvSpPr>
        <p:spPr>
          <a:xfrm>
            <a:off x="838200" y="787417"/>
            <a:ext cx="10515600" cy="51992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5000"/>
              </a:lnSpc>
              <a:spcBef>
                <a:spcPts val="0"/>
              </a:spcBef>
              <a:buClr>
                <a:srgbClr val="000000"/>
              </a:buClr>
              <a:buSzPts val="1110"/>
              <a:buFont typeface="Arial" panose="020B0604020202020204" pitchFamily="34" charset="0"/>
              <a:buNone/>
            </a:pPr>
            <a:r>
              <a:rPr lang="fi-FI" sz="3200" b="1" dirty="0"/>
              <a:t>10. Maankäyttö laajenee: rautatie, suojelualue ja kullanhuuhdontaa</a:t>
            </a:r>
          </a:p>
          <a:p>
            <a:pPr marL="0" indent="0">
              <a:lnSpc>
                <a:spcPct val="95000"/>
              </a:lnSpc>
              <a:spcBef>
                <a:spcPts val="0"/>
              </a:spcBef>
              <a:buClr>
                <a:srgbClr val="000000"/>
              </a:buClr>
              <a:buSzPts val="1110"/>
              <a:buFont typeface="Arial" panose="020B0604020202020204" pitchFamily="34" charset="0"/>
              <a:buNone/>
            </a:pPr>
            <a:endParaRPr lang="en-US" dirty="0"/>
          </a:p>
          <a:p>
            <a:pPr marL="0" indent="0">
              <a:lnSpc>
                <a:spcPct val="95000"/>
              </a:lnSpc>
              <a:spcBef>
                <a:spcPts val="0"/>
              </a:spcBef>
              <a:buClr>
                <a:srgbClr val="000000"/>
              </a:buClr>
              <a:buSzPts val="1110"/>
              <a:buFont typeface="Arial" panose="020B0604020202020204" pitchFamily="34" charset="0"/>
              <a:buNone/>
            </a:pPr>
            <a:r>
              <a:rPr lang="en-US" dirty="0" err="1"/>
              <a:t>Rakennetaan</a:t>
            </a:r>
            <a:r>
              <a:rPr lang="en-US" dirty="0"/>
              <a:t> </a:t>
            </a:r>
            <a:r>
              <a:rPr lang="en-US" dirty="0" err="1"/>
              <a:t>rautatie</a:t>
            </a:r>
            <a:r>
              <a:rPr lang="en-US" dirty="0"/>
              <a:t> </a:t>
            </a:r>
            <a:r>
              <a:rPr lang="en-US" dirty="0" err="1"/>
              <a:t>kulkemaan</a:t>
            </a:r>
            <a:r>
              <a:rPr lang="en-US" dirty="0"/>
              <a:t> </a:t>
            </a:r>
            <a:r>
              <a:rPr lang="en-US" dirty="0" err="1"/>
              <a:t>pääkaupungin</a:t>
            </a:r>
            <a:r>
              <a:rPr lang="en-US" dirty="0"/>
              <a:t> ja </a:t>
            </a:r>
            <a:r>
              <a:rPr lang="en-US" dirty="0" err="1"/>
              <a:t>kaivoksen</a:t>
            </a:r>
            <a:r>
              <a:rPr lang="en-US" dirty="0"/>
              <a:t> </a:t>
            </a:r>
            <a:r>
              <a:rPr lang="en-US" dirty="0" err="1"/>
              <a:t>välille</a:t>
            </a:r>
            <a:r>
              <a:rPr lang="en-US" dirty="0"/>
              <a:t>.</a:t>
            </a:r>
          </a:p>
          <a:p>
            <a:pPr marL="0" indent="0">
              <a:lnSpc>
                <a:spcPct val="95000"/>
              </a:lnSpc>
              <a:spcBef>
                <a:spcPts val="0"/>
              </a:spcBef>
              <a:buClr>
                <a:srgbClr val="000000"/>
              </a:buClr>
              <a:buSzPts val="1110"/>
              <a:buFont typeface="Arial" panose="020B0604020202020204" pitchFamily="34" charset="0"/>
              <a:buNone/>
            </a:pPr>
            <a:endParaRPr lang="en-US" dirty="0"/>
          </a:p>
          <a:p>
            <a:pPr marL="0" indent="0">
              <a:lnSpc>
                <a:spcPct val="95000"/>
              </a:lnSpc>
              <a:spcBef>
                <a:spcPts val="0"/>
              </a:spcBef>
              <a:buClr>
                <a:srgbClr val="000000"/>
              </a:buClr>
              <a:buSzPts val="1110"/>
              <a:buFont typeface="Arial" panose="020B0604020202020204" pitchFamily="34" charset="0"/>
              <a:buNone/>
            </a:pPr>
            <a:r>
              <a:rPr lang="en-US" dirty="0" err="1"/>
              <a:t>Ryhmät</a:t>
            </a:r>
            <a:r>
              <a:rPr lang="en-US" dirty="0"/>
              <a:t>, </a:t>
            </a:r>
            <a:r>
              <a:rPr lang="en-US" dirty="0" err="1"/>
              <a:t>joita</a:t>
            </a:r>
            <a:r>
              <a:rPr lang="en-US" dirty="0"/>
              <a:t> </a:t>
            </a:r>
            <a:r>
              <a:rPr lang="en-US" dirty="0" err="1"/>
              <a:t>rautatie</a:t>
            </a:r>
            <a:r>
              <a:rPr lang="en-US" dirty="0"/>
              <a:t> </a:t>
            </a:r>
            <a:r>
              <a:rPr lang="en-US" dirty="0" err="1"/>
              <a:t>ei</a:t>
            </a:r>
            <a:r>
              <a:rPr lang="en-US" dirty="0"/>
              <a:t> </a:t>
            </a:r>
            <a:r>
              <a:rPr lang="en-US" dirty="0" err="1"/>
              <a:t>kosketa</a:t>
            </a:r>
            <a:r>
              <a:rPr lang="en-US" dirty="0"/>
              <a:t>, </a:t>
            </a:r>
            <a:r>
              <a:rPr lang="en-US" dirty="0" err="1"/>
              <a:t>kuunnelkaa</a:t>
            </a:r>
            <a:r>
              <a:rPr lang="en-US" dirty="0"/>
              <a:t> </a:t>
            </a:r>
            <a:r>
              <a:rPr lang="en-US" dirty="0" err="1"/>
              <a:t>ohjeet</a:t>
            </a:r>
            <a:r>
              <a:rPr lang="en-US" dirty="0"/>
              <a:t>:</a:t>
            </a:r>
          </a:p>
          <a:p>
            <a:pPr>
              <a:lnSpc>
                <a:spcPct val="95000"/>
              </a:lnSpc>
              <a:spcBef>
                <a:spcPts val="0"/>
              </a:spcBef>
              <a:buClr>
                <a:srgbClr val="000000"/>
              </a:buClr>
              <a:buSzPts val="1110"/>
            </a:pPr>
            <a:endParaRPr lang="en-US" dirty="0"/>
          </a:p>
        </p:txBody>
      </p:sp>
      <p:pic>
        <p:nvPicPr>
          <p:cNvPr id="2" name="Content Placeholder 15">
            <a:extLst>
              <a:ext uri="{FF2B5EF4-FFF2-40B4-BE49-F238E27FC236}">
                <a16:creationId xmlns:a16="http://schemas.microsoft.com/office/drawing/2014/main" id="{C6EE6152-1923-F946-7C2D-6B1022B9F533}"/>
              </a:ext>
            </a:extLst>
          </p:cNvPr>
          <p:cNvPicPr>
            <a:picLocks noGrp="1" noRot="1" noChangeAspect="1" noMove="1" noResize="1" noEditPoints="1" noAdjustHandles="1" noChangeArrowheads="1" noChangeShapeType="1" noCrop="1"/>
          </p:cNvPicPr>
          <p:nvPr>
            <p:ph idx="1"/>
          </p:nvPr>
        </p:nvPicPr>
        <p:blipFill>
          <a:blip r:embed="rId3"/>
          <a:srcRect r="50"/>
          <a:stretch>
            <a:fillRect/>
          </a:stretch>
        </p:blipFill>
        <p:spPr>
          <a:xfrm>
            <a:off x="838200" y="3581400"/>
            <a:ext cx="3263900" cy="2405277"/>
          </a:xfrm>
          <a:prstGeom prst="rect">
            <a:avLst/>
          </a:prstGeom>
        </p:spPr>
      </p:pic>
      <p:sp>
        <p:nvSpPr>
          <p:cNvPr id="3" name="Tekstiruutu 2">
            <a:extLst>
              <a:ext uri="{FF2B5EF4-FFF2-40B4-BE49-F238E27FC236}">
                <a16:creationId xmlns:a16="http://schemas.microsoft.com/office/drawing/2014/main" id="{1E95769E-403F-EF7A-C67A-2C37B8390546}"/>
              </a:ext>
            </a:extLst>
          </p:cNvPr>
          <p:cNvSpPr txBox="1">
            <a:spLocks noGrp="1" noRot="1" noMove="1" noResize="1" noEditPoints="1" noAdjustHandles="1" noChangeArrowheads="1" noChangeShapeType="1"/>
          </p:cNvSpPr>
          <p:nvPr/>
        </p:nvSpPr>
        <p:spPr>
          <a:xfrm>
            <a:off x="952500" y="3689748"/>
            <a:ext cx="3035300" cy="2031325"/>
          </a:xfrm>
          <a:prstGeom prst="rect">
            <a:avLst/>
          </a:prstGeom>
          <a:noFill/>
        </p:spPr>
        <p:txBody>
          <a:bodyPr wrap="square" rtlCol="0">
            <a:spAutoFit/>
          </a:bodyPr>
          <a:lstStyle/>
          <a:p>
            <a:r>
              <a:rPr lang="fi-FI" b="1" dirty="0"/>
              <a:t>Luonnonsuojelualue</a:t>
            </a:r>
          </a:p>
          <a:p>
            <a:endParaRPr lang="fi-FI" b="1" dirty="0"/>
          </a:p>
          <a:p>
            <a:r>
              <a:rPr lang="fi-FI" dirty="0"/>
              <a:t>Porot eivät saa mennä suojelualueen sisälle.</a:t>
            </a:r>
          </a:p>
          <a:p>
            <a:endParaRPr lang="fi-FI" dirty="0"/>
          </a:p>
          <a:p>
            <a:r>
              <a:rPr lang="fi-FI" dirty="0"/>
              <a:t>Petoeläin voi siirtyä suojelualueelle.</a:t>
            </a:r>
            <a:endParaRPr lang="en-US" dirty="0"/>
          </a:p>
        </p:txBody>
      </p:sp>
      <p:pic>
        <p:nvPicPr>
          <p:cNvPr id="4" name="Content Placeholder 15">
            <a:extLst>
              <a:ext uri="{FF2B5EF4-FFF2-40B4-BE49-F238E27FC236}">
                <a16:creationId xmlns:a16="http://schemas.microsoft.com/office/drawing/2014/main" id="{236B77B2-A009-4B8B-6C1B-4A73C89C883F}"/>
              </a:ext>
            </a:extLst>
          </p:cNvPr>
          <p:cNvPicPr>
            <a:picLocks noGrp="1" noRot="1" noChangeAspect="1" noMove="1" noResize="1" noEditPoints="1" noAdjustHandles="1" noChangeArrowheads="1" noChangeShapeType="1" noCrop="1"/>
          </p:cNvPicPr>
          <p:nvPr/>
        </p:nvPicPr>
        <p:blipFill>
          <a:blip r:embed="rId3"/>
          <a:srcRect r="50"/>
          <a:stretch>
            <a:fillRect/>
          </a:stretch>
        </p:blipFill>
        <p:spPr>
          <a:xfrm>
            <a:off x="4693950" y="3600078"/>
            <a:ext cx="3263900" cy="1670422"/>
          </a:xfrm>
          <a:prstGeom prst="rect">
            <a:avLst/>
          </a:prstGeom>
        </p:spPr>
      </p:pic>
      <p:sp>
        <p:nvSpPr>
          <p:cNvPr id="7" name="Tekstiruutu 6">
            <a:extLst>
              <a:ext uri="{FF2B5EF4-FFF2-40B4-BE49-F238E27FC236}">
                <a16:creationId xmlns:a16="http://schemas.microsoft.com/office/drawing/2014/main" id="{24DF044D-AC63-4BD9-023A-0971AE96F2D4}"/>
              </a:ext>
            </a:extLst>
          </p:cNvPr>
          <p:cNvSpPr txBox="1">
            <a:spLocks noGrp="1" noRot="1" noMove="1" noResize="1" noEditPoints="1" noAdjustHandles="1" noChangeArrowheads="1" noChangeShapeType="1"/>
          </p:cNvSpPr>
          <p:nvPr/>
        </p:nvSpPr>
        <p:spPr>
          <a:xfrm>
            <a:off x="4808250" y="3672066"/>
            <a:ext cx="3035300" cy="1200329"/>
          </a:xfrm>
          <a:prstGeom prst="rect">
            <a:avLst/>
          </a:prstGeom>
          <a:noFill/>
        </p:spPr>
        <p:txBody>
          <a:bodyPr wrap="square" rtlCol="0">
            <a:spAutoFit/>
          </a:bodyPr>
          <a:lstStyle/>
          <a:p>
            <a:r>
              <a:rPr lang="fi-FI" b="1" dirty="0"/>
              <a:t>Kullanhuuhdonta</a:t>
            </a:r>
          </a:p>
          <a:p>
            <a:endParaRPr lang="fi-FI" b="1" dirty="0"/>
          </a:p>
          <a:p>
            <a:r>
              <a:rPr lang="fi-FI" dirty="0"/>
              <a:t>Joesta on eristettävä osa kullanhuuhtojien käyttöön.</a:t>
            </a:r>
            <a:endParaRPr lang="en-US" dirty="0"/>
          </a:p>
        </p:txBody>
      </p:sp>
      <p:pic>
        <p:nvPicPr>
          <p:cNvPr id="9" name="Content Placeholder 15">
            <a:extLst>
              <a:ext uri="{FF2B5EF4-FFF2-40B4-BE49-F238E27FC236}">
                <a16:creationId xmlns:a16="http://schemas.microsoft.com/office/drawing/2014/main" id="{1BEDD1AB-7601-3E4C-70D7-2BA38174989E}"/>
              </a:ext>
            </a:extLst>
          </p:cNvPr>
          <p:cNvPicPr>
            <a:picLocks noGrp="1" noRot="1" noChangeAspect="1" noMove="1" noResize="1" noEditPoints="1" noAdjustHandles="1" noChangeArrowheads="1" noChangeShapeType="1" noCrop="1"/>
          </p:cNvPicPr>
          <p:nvPr/>
        </p:nvPicPr>
        <p:blipFill>
          <a:blip r:embed="rId3"/>
          <a:srcRect r="50"/>
          <a:stretch>
            <a:fillRect/>
          </a:stretch>
        </p:blipFill>
        <p:spPr>
          <a:xfrm>
            <a:off x="8509001" y="3600078"/>
            <a:ext cx="3263900" cy="1670422"/>
          </a:xfrm>
          <a:prstGeom prst="rect">
            <a:avLst/>
          </a:prstGeom>
        </p:spPr>
      </p:pic>
      <p:sp>
        <p:nvSpPr>
          <p:cNvPr id="11" name="Tekstiruutu 10">
            <a:extLst>
              <a:ext uri="{FF2B5EF4-FFF2-40B4-BE49-F238E27FC236}">
                <a16:creationId xmlns:a16="http://schemas.microsoft.com/office/drawing/2014/main" id="{5B929970-A47B-0941-7E2F-2B2FB9ABAFF8}"/>
              </a:ext>
            </a:extLst>
          </p:cNvPr>
          <p:cNvSpPr txBox="1">
            <a:spLocks noGrp="1" noRot="1" noMove="1" noResize="1" noEditPoints="1" noAdjustHandles="1" noChangeArrowheads="1" noChangeShapeType="1"/>
          </p:cNvSpPr>
          <p:nvPr/>
        </p:nvSpPr>
        <p:spPr>
          <a:xfrm>
            <a:off x="8623301" y="3672066"/>
            <a:ext cx="3035300" cy="1200329"/>
          </a:xfrm>
          <a:prstGeom prst="rect">
            <a:avLst/>
          </a:prstGeom>
          <a:noFill/>
        </p:spPr>
        <p:txBody>
          <a:bodyPr wrap="square" rtlCol="0">
            <a:spAutoFit/>
          </a:bodyPr>
          <a:lstStyle/>
          <a:p>
            <a:r>
              <a:rPr lang="fi-FI" b="1" dirty="0"/>
              <a:t>Metsähakkuut</a:t>
            </a:r>
          </a:p>
          <a:p>
            <a:endParaRPr lang="fi-FI" b="1" dirty="0"/>
          </a:p>
          <a:p>
            <a:r>
              <a:rPr lang="fi-FI" dirty="0"/>
              <a:t>Hakkuut vievät tilaa yhden post-it-lapun verran.</a:t>
            </a:r>
            <a:endParaRPr lang="en-US" dirty="0"/>
          </a:p>
        </p:txBody>
      </p:sp>
    </p:spTree>
    <p:extLst>
      <p:ext uri="{BB962C8B-B14F-4D97-AF65-F5344CB8AC3E}">
        <p14:creationId xmlns:p14="http://schemas.microsoft.com/office/powerpoint/2010/main" val="2084062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3C7D59-75BC-CD29-C921-F815D9AAAB3E}"/>
            </a:ext>
          </a:extLst>
        </p:cNvPr>
        <p:cNvGrpSpPr/>
        <p:nvPr/>
      </p:nvGrpSpPr>
      <p:grpSpPr>
        <a:xfrm>
          <a:off x="0" y="0"/>
          <a:ext cx="0" cy="0"/>
          <a:chOff x="0" y="0"/>
          <a:chExt cx="0" cy="0"/>
        </a:xfrm>
      </p:grpSpPr>
      <p:pic>
        <p:nvPicPr>
          <p:cNvPr id="6" name="Content Placeholder 15">
            <a:extLst>
              <a:ext uri="{FF2B5EF4-FFF2-40B4-BE49-F238E27FC236}">
                <a16:creationId xmlns:a16="http://schemas.microsoft.com/office/drawing/2014/main" id="{5B8DE105-0240-E7B7-6FC0-9AC44B6A222B}"/>
              </a:ext>
            </a:extLst>
          </p:cNvPr>
          <p:cNvPicPr>
            <a:picLocks noGrp="1" noRot="1" noChangeAspect="1" noMove="1" noResize="1" noEditPoints="1" noAdjustHandles="1" noChangeArrowheads="1" noChangeShapeType="1" noCrop="1"/>
          </p:cNvPicPr>
          <p:nvPr/>
        </p:nvPicPr>
        <p:blipFill>
          <a:blip r:embed="rId3"/>
          <a:srcRect r="50"/>
          <a:stretch>
            <a:fillRect/>
          </a:stretch>
        </p:blipFill>
        <p:spPr>
          <a:xfrm>
            <a:off x="1" y="67235"/>
            <a:ext cx="12192000" cy="6723530"/>
          </a:xfrm>
          <a:prstGeom prst="rect">
            <a:avLst/>
          </a:prstGeom>
        </p:spPr>
      </p:pic>
      <p:pic>
        <p:nvPicPr>
          <p:cNvPr id="12" name="Content Placeholder 3">
            <a:extLst>
              <a:ext uri="{FF2B5EF4-FFF2-40B4-BE49-F238E27FC236}">
                <a16:creationId xmlns:a16="http://schemas.microsoft.com/office/drawing/2014/main" id="{865D69EB-DA4F-B444-13D7-295B30342C2C}"/>
              </a:ext>
            </a:extLst>
          </p:cNvPr>
          <p:cNvPicPr>
            <a:picLocks noGrp="1" noRot="1" noChangeAspect="1" noMove="1" noResize="1" noEditPoints="1" noAdjustHandles="1" noChangeArrowheads="1" noChangeShapeType="1" noCrop="1"/>
          </p:cNvPicPr>
          <p:nvPr/>
        </p:nvPicPr>
        <p:blipFill>
          <a:blip r:embed="rId4"/>
          <a:stretch>
            <a:fillRect/>
          </a:stretch>
        </p:blipFill>
        <p:spPr>
          <a:xfrm>
            <a:off x="10244973" y="5986677"/>
            <a:ext cx="1673083" cy="650778"/>
          </a:xfrm>
          <a:prstGeom prst="rect">
            <a:avLst/>
          </a:prstGeom>
        </p:spPr>
      </p:pic>
      <p:sp>
        <p:nvSpPr>
          <p:cNvPr id="14" name="Rectangle 13">
            <a:extLst>
              <a:ext uri="{FF2B5EF4-FFF2-40B4-BE49-F238E27FC236}">
                <a16:creationId xmlns:a16="http://schemas.microsoft.com/office/drawing/2014/main" id="{837F1239-E08E-FAA5-BA5B-18925E33B1D2}"/>
              </a:ext>
            </a:extLst>
          </p:cNvPr>
          <p:cNvSpPr/>
          <p:nvPr/>
        </p:nvSpPr>
        <p:spPr>
          <a:xfrm>
            <a:off x="8552520" y="5990412"/>
            <a:ext cx="1628983" cy="6353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Content Placeholder 3">
            <a:extLst>
              <a:ext uri="{FF2B5EF4-FFF2-40B4-BE49-F238E27FC236}">
                <a16:creationId xmlns:a16="http://schemas.microsoft.com/office/drawing/2014/main" id="{8EFB376B-2273-DA5D-76BA-06D61280E407}"/>
              </a:ext>
            </a:extLst>
          </p:cNvPr>
          <p:cNvPicPr>
            <a:picLocks noGrp="1" noRot="1" noChangeAspect="1" noMove="1" noResize="1" noEditPoints="1" noAdjustHandles="1" noChangeArrowheads="1" noChangeShapeType="1" noCrop="1"/>
          </p:cNvPicPr>
          <p:nvPr/>
        </p:nvPicPr>
        <p:blipFill>
          <a:blip r:embed="rId5"/>
          <a:stretch>
            <a:fillRect/>
          </a:stretch>
        </p:blipFill>
        <p:spPr>
          <a:xfrm>
            <a:off x="8555340" y="5988456"/>
            <a:ext cx="1618049" cy="651824"/>
          </a:xfrm>
          <a:prstGeom prst="rect">
            <a:avLst/>
          </a:prstGeom>
        </p:spPr>
      </p:pic>
      <p:sp>
        <p:nvSpPr>
          <p:cNvPr id="5" name="Tekstin paikkamerkki 7">
            <a:extLst>
              <a:ext uri="{FF2B5EF4-FFF2-40B4-BE49-F238E27FC236}">
                <a16:creationId xmlns:a16="http://schemas.microsoft.com/office/drawing/2014/main" id="{74E61E13-7865-C2BE-8FF0-C8485B38FB36}"/>
              </a:ext>
            </a:extLst>
          </p:cNvPr>
          <p:cNvSpPr txBox="1">
            <a:spLocks noGrp="1" noRot="1" noMove="1" noResize="1" noEditPoints="1" noAdjustHandles="1" noChangeArrowheads="1" noChangeShapeType="1"/>
          </p:cNvSpPr>
          <p:nvPr/>
        </p:nvSpPr>
        <p:spPr>
          <a:xfrm>
            <a:off x="838200" y="774701"/>
            <a:ext cx="10515600" cy="5533390"/>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5000"/>
              </a:lnSpc>
              <a:spcBef>
                <a:spcPts val="0"/>
              </a:spcBef>
              <a:buClr>
                <a:srgbClr val="000000"/>
              </a:buClr>
              <a:buSzPts val="1110"/>
              <a:buFont typeface="Arial" panose="020B0604020202020204" pitchFamily="34" charset="0"/>
              <a:buNone/>
            </a:pPr>
            <a:r>
              <a:rPr lang="fi-FI" sz="4600" b="1" dirty="0"/>
              <a:t>Ilmasto lämpenee</a:t>
            </a:r>
          </a:p>
          <a:p>
            <a:pPr marL="0" indent="0">
              <a:lnSpc>
                <a:spcPct val="95000"/>
              </a:lnSpc>
              <a:spcBef>
                <a:spcPts val="0"/>
              </a:spcBef>
              <a:buClr>
                <a:srgbClr val="000000"/>
              </a:buClr>
              <a:buSzPts val="1110"/>
              <a:buFont typeface="Arial" panose="020B0604020202020204" pitchFamily="34" charset="0"/>
              <a:buNone/>
            </a:pPr>
            <a:endParaRPr lang="en-US" dirty="0"/>
          </a:p>
          <a:p>
            <a:pPr marL="0" indent="0">
              <a:lnSpc>
                <a:spcPct val="95000"/>
              </a:lnSpc>
              <a:spcBef>
                <a:spcPts val="0"/>
              </a:spcBef>
              <a:buClr>
                <a:srgbClr val="000000"/>
              </a:buClr>
              <a:buSzPts val="1110"/>
              <a:buFont typeface="Arial" panose="020B0604020202020204" pitchFamily="34" charset="0"/>
              <a:buNone/>
            </a:pPr>
            <a:r>
              <a:rPr lang="en-US" dirty="0" err="1"/>
              <a:t>Kaikki</a:t>
            </a:r>
            <a:r>
              <a:rPr lang="en-US" dirty="0"/>
              <a:t> </a:t>
            </a:r>
            <a:r>
              <a:rPr lang="en-US" dirty="0" err="1"/>
              <a:t>ryhmät</a:t>
            </a:r>
            <a:r>
              <a:rPr lang="en-US" dirty="0"/>
              <a:t> </a:t>
            </a:r>
            <a:r>
              <a:rPr lang="en-US" dirty="0" err="1"/>
              <a:t>heittävät</a:t>
            </a:r>
            <a:r>
              <a:rPr lang="en-US" dirty="0"/>
              <a:t> </a:t>
            </a:r>
            <a:r>
              <a:rPr lang="en-US" dirty="0" err="1"/>
              <a:t>noppaa</a:t>
            </a:r>
            <a:r>
              <a:rPr lang="en-US" dirty="0"/>
              <a:t>:</a:t>
            </a:r>
          </a:p>
          <a:p>
            <a:pPr marL="0" indent="0">
              <a:lnSpc>
                <a:spcPct val="95000"/>
              </a:lnSpc>
              <a:spcBef>
                <a:spcPts val="0"/>
              </a:spcBef>
              <a:buClr>
                <a:srgbClr val="000000"/>
              </a:buClr>
              <a:buSzPts val="1110"/>
              <a:buFont typeface="Arial" panose="020B0604020202020204" pitchFamily="34" charset="0"/>
              <a:buNone/>
            </a:pPr>
            <a:endParaRPr lang="en-US" dirty="0"/>
          </a:p>
          <a:p>
            <a:pPr marL="0" indent="0">
              <a:lnSpc>
                <a:spcPct val="120000"/>
              </a:lnSpc>
              <a:spcBef>
                <a:spcPts val="0"/>
              </a:spcBef>
              <a:buClr>
                <a:srgbClr val="000000"/>
              </a:buClr>
              <a:buSzPts val="1110"/>
              <a:buFont typeface="Arial" panose="020B0604020202020204" pitchFamily="34" charset="0"/>
              <a:buNone/>
            </a:pPr>
            <a:r>
              <a:rPr lang="en-US" b="1" dirty="0" err="1"/>
              <a:t>Luvut</a:t>
            </a:r>
            <a:r>
              <a:rPr lang="en-US" b="1" dirty="0"/>
              <a:t> 1 ja 2</a:t>
            </a:r>
            <a:r>
              <a:rPr lang="en-US" dirty="0"/>
              <a:t>: </a:t>
            </a:r>
          </a:p>
          <a:p>
            <a:pPr marL="0" indent="0">
              <a:lnSpc>
                <a:spcPct val="120000"/>
              </a:lnSpc>
              <a:spcBef>
                <a:spcPts val="0"/>
              </a:spcBef>
              <a:buClr>
                <a:srgbClr val="000000"/>
              </a:buClr>
              <a:buSzPts val="1110"/>
              <a:buFont typeface="Arial" panose="020B0604020202020204" pitchFamily="34" charset="0"/>
              <a:buNone/>
            </a:pPr>
            <a:r>
              <a:rPr lang="en-US" dirty="0" err="1"/>
              <a:t>Jäkälät</a:t>
            </a:r>
            <a:r>
              <a:rPr lang="en-US" dirty="0"/>
              <a:t> </a:t>
            </a:r>
            <a:r>
              <a:rPr lang="en-US" dirty="0" err="1"/>
              <a:t>homehtuvat</a:t>
            </a:r>
            <a:r>
              <a:rPr lang="en-US" dirty="0"/>
              <a:t> </a:t>
            </a:r>
            <a:r>
              <a:rPr lang="en-US" dirty="0" err="1"/>
              <a:t>lämpimän</a:t>
            </a:r>
            <a:r>
              <a:rPr lang="en-US" dirty="0"/>
              <a:t> </a:t>
            </a:r>
            <a:r>
              <a:rPr lang="en-US" dirty="0" err="1"/>
              <a:t>syksyn</a:t>
            </a:r>
            <a:r>
              <a:rPr lang="en-US" dirty="0"/>
              <a:t> </a:t>
            </a:r>
            <a:r>
              <a:rPr lang="en-US" dirty="0" err="1"/>
              <a:t>vuoksi</a:t>
            </a:r>
            <a:endParaRPr lang="en-US" dirty="0"/>
          </a:p>
          <a:p>
            <a:pPr marL="0" indent="0">
              <a:lnSpc>
                <a:spcPct val="120000"/>
              </a:lnSpc>
              <a:spcBef>
                <a:spcPts val="0"/>
              </a:spcBef>
              <a:buClr>
                <a:srgbClr val="000000"/>
              </a:buClr>
              <a:buSzPts val="1110"/>
              <a:buNone/>
            </a:pPr>
            <a:r>
              <a:rPr lang="en-US" sz="3200" dirty="0"/>
              <a:t>    	</a:t>
            </a:r>
            <a:r>
              <a:rPr lang="en-US" sz="3200" b="1" dirty="0" err="1"/>
              <a:t>Peittäkää</a:t>
            </a:r>
            <a:r>
              <a:rPr lang="en-US" sz="3200" b="1" dirty="0"/>
              <a:t> </a:t>
            </a:r>
            <a:r>
              <a:rPr lang="en-US" sz="3200" b="1" dirty="0" err="1"/>
              <a:t>alue</a:t>
            </a:r>
            <a:r>
              <a:rPr lang="en-US" sz="3200" b="1" dirty="0"/>
              <a:t> </a:t>
            </a:r>
            <a:r>
              <a:rPr lang="en-US" sz="3200" b="1" dirty="0" err="1"/>
              <a:t>kartasta</a:t>
            </a:r>
            <a:r>
              <a:rPr lang="en-US" sz="3200" b="1" dirty="0"/>
              <a:t> </a:t>
            </a:r>
            <a:r>
              <a:rPr lang="en-US" sz="3200" b="1" dirty="0" err="1"/>
              <a:t>yhdellä</a:t>
            </a:r>
            <a:r>
              <a:rPr lang="en-US" sz="3200" b="1" dirty="0"/>
              <a:t> </a:t>
            </a:r>
            <a:r>
              <a:rPr lang="en-US" sz="3200" b="1" dirty="0" err="1"/>
              <a:t>isolla</a:t>
            </a:r>
            <a:r>
              <a:rPr lang="en-US" sz="3200" b="1" dirty="0"/>
              <a:t> </a:t>
            </a:r>
            <a:r>
              <a:rPr lang="en-US" sz="3200" b="1" dirty="0" err="1"/>
              <a:t>post-it-lapulla</a:t>
            </a:r>
            <a:r>
              <a:rPr lang="en-US" sz="3200" b="1" dirty="0"/>
              <a:t>.</a:t>
            </a:r>
          </a:p>
          <a:p>
            <a:pPr marL="0" indent="0">
              <a:lnSpc>
                <a:spcPct val="95000"/>
              </a:lnSpc>
              <a:spcBef>
                <a:spcPts val="0"/>
              </a:spcBef>
              <a:buClr>
                <a:srgbClr val="000000"/>
              </a:buClr>
              <a:buSzPts val="1110"/>
              <a:buNone/>
            </a:pPr>
            <a:endParaRPr lang="en-US" dirty="0"/>
          </a:p>
          <a:p>
            <a:pPr marL="0" indent="0">
              <a:lnSpc>
                <a:spcPct val="95000"/>
              </a:lnSpc>
              <a:spcBef>
                <a:spcPts val="0"/>
              </a:spcBef>
              <a:buClr>
                <a:srgbClr val="000000"/>
              </a:buClr>
              <a:buSzPts val="1110"/>
              <a:buNone/>
            </a:pPr>
            <a:r>
              <a:rPr lang="en-US" b="1" dirty="0" err="1"/>
              <a:t>Luvut</a:t>
            </a:r>
            <a:r>
              <a:rPr lang="en-US" b="1" dirty="0"/>
              <a:t> 3 ja 4</a:t>
            </a:r>
            <a:r>
              <a:rPr lang="en-US" dirty="0"/>
              <a:t>: </a:t>
            </a:r>
          </a:p>
          <a:p>
            <a:pPr marL="0" indent="0">
              <a:lnSpc>
                <a:spcPct val="95000"/>
              </a:lnSpc>
              <a:spcBef>
                <a:spcPts val="0"/>
              </a:spcBef>
              <a:buClr>
                <a:srgbClr val="000000"/>
              </a:buClr>
              <a:buSzPts val="1110"/>
              <a:buNone/>
            </a:pPr>
            <a:r>
              <a:rPr lang="en-US" dirty="0" err="1"/>
              <a:t>Talvilaidunalueellanne</a:t>
            </a:r>
            <a:r>
              <a:rPr lang="en-US" dirty="0"/>
              <a:t> </a:t>
            </a:r>
            <a:r>
              <a:rPr lang="en-US" dirty="0" err="1"/>
              <a:t>hanki</a:t>
            </a:r>
            <a:r>
              <a:rPr lang="en-US" dirty="0"/>
              <a:t> </a:t>
            </a:r>
            <a:r>
              <a:rPr lang="en-US" dirty="0" err="1"/>
              <a:t>muuttuu</a:t>
            </a:r>
            <a:r>
              <a:rPr lang="en-US" dirty="0"/>
              <a:t> </a:t>
            </a:r>
            <a:r>
              <a:rPr lang="en-US" dirty="0" err="1"/>
              <a:t>niin</a:t>
            </a:r>
            <a:r>
              <a:rPr lang="en-US" dirty="0"/>
              <a:t> </a:t>
            </a:r>
            <a:r>
              <a:rPr lang="en-US" dirty="0" err="1"/>
              <a:t>jäiseksi</a:t>
            </a:r>
            <a:r>
              <a:rPr lang="en-US" dirty="0"/>
              <a:t>, </a:t>
            </a:r>
            <a:r>
              <a:rPr lang="en-US" dirty="0" err="1"/>
              <a:t>etteivät</a:t>
            </a:r>
            <a:r>
              <a:rPr lang="en-US" dirty="0"/>
              <a:t> </a:t>
            </a:r>
            <a:r>
              <a:rPr lang="en-US" dirty="0" err="1"/>
              <a:t>porot</a:t>
            </a:r>
            <a:r>
              <a:rPr lang="en-US" dirty="0"/>
              <a:t> </a:t>
            </a:r>
            <a:r>
              <a:rPr lang="en-US" dirty="0" err="1"/>
              <a:t>saa</a:t>
            </a:r>
            <a:r>
              <a:rPr lang="en-US" dirty="0"/>
              <a:t> </a:t>
            </a:r>
            <a:r>
              <a:rPr lang="en-US" dirty="0" err="1"/>
              <a:t>kaivettua</a:t>
            </a:r>
            <a:r>
              <a:rPr lang="en-US" dirty="0"/>
              <a:t> </a:t>
            </a:r>
            <a:r>
              <a:rPr lang="en-US" dirty="0" err="1"/>
              <a:t>ruokaansa</a:t>
            </a:r>
            <a:endParaRPr lang="en-US" dirty="0"/>
          </a:p>
          <a:p>
            <a:pPr marL="0" indent="0">
              <a:lnSpc>
                <a:spcPct val="95000"/>
              </a:lnSpc>
              <a:spcBef>
                <a:spcPts val="0"/>
              </a:spcBef>
              <a:buClr>
                <a:srgbClr val="000000"/>
              </a:buClr>
              <a:buSzPts val="1110"/>
              <a:buNone/>
            </a:pPr>
            <a:endParaRPr lang="en-US" dirty="0"/>
          </a:p>
          <a:p>
            <a:pPr marL="0" indent="0">
              <a:lnSpc>
                <a:spcPct val="95000"/>
              </a:lnSpc>
              <a:spcBef>
                <a:spcPts val="0"/>
              </a:spcBef>
              <a:buClr>
                <a:srgbClr val="000000"/>
              </a:buClr>
              <a:buSzPts val="1110"/>
              <a:buNone/>
            </a:pPr>
            <a:r>
              <a:rPr lang="en-US" sz="3200" dirty="0"/>
              <a:t>	</a:t>
            </a:r>
            <a:r>
              <a:rPr lang="en-US" sz="3200" b="1" dirty="0" err="1"/>
              <a:t>Peittäkää</a:t>
            </a:r>
            <a:r>
              <a:rPr lang="en-US" sz="3200" b="1" dirty="0"/>
              <a:t> </a:t>
            </a:r>
            <a:r>
              <a:rPr lang="en-US" sz="3200" b="1" dirty="0" err="1"/>
              <a:t>alue</a:t>
            </a:r>
            <a:r>
              <a:rPr lang="en-US" sz="3200" b="1" dirty="0"/>
              <a:t> </a:t>
            </a:r>
            <a:r>
              <a:rPr lang="en-US" sz="3200" b="1" dirty="0" err="1"/>
              <a:t>kartasta</a:t>
            </a:r>
            <a:r>
              <a:rPr lang="en-US" sz="3200" b="1" dirty="0"/>
              <a:t> </a:t>
            </a:r>
            <a:r>
              <a:rPr lang="en-US" sz="3200" b="1" dirty="0" err="1"/>
              <a:t>kahdella</a:t>
            </a:r>
            <a:r>
              <a:rPr lang="en-US" sz="3200" b="1" dirty="0"/>
              <a:t> </a:t>
            </a:r>
            <a:r>
              <a:rPr lang="en-US" sz="3200" b="1" dirty="0" err="1"/>
              <a:t>pienellä</a:t>
            </a:r>
            <a:r>
              <a:rPr lang="en-US" sz="3200" b="1" dirty="0"/>
              <a:t> </a:t>
            </a:r>
            <a:r>
              <a:rPr lang="en-US" sz="3200" b="1" dirty="0" err="1"/>
              <a:t>post-it-lapulla</a:t>
            </a:r>
            <a:r>
              <a:rPr lang="en-US" sz="3200" b="1" dirty="0"/>
              <a:t>.</a:t>
            </a:r>
          </a:p>
          <a:p>
            <a:pPr marL="0" indent="0">
              <a:lnSpc>
                <a:spcPct val="95000"/>
              </a:lnSpc>
              <a:spcBef>
                <a:spcPts val="0"/>
              </a:spcBef>
              <a:buClr>
                <a:srgbClr val="000000"/>
              </a:buClr>
              <a:buSzPts val="1110"/>
              <a:buNone/>
            </a:pPr>
            <a:endParaRPr lang="en-US" dirty="0"/>
          </a:p>
          <a:p>
            <a:pPr marL="0" indent="0">
              <a:lnSpc>
                <a:spcPct val="95000"/>
              </a:lnSpc>
              <a:spcBef>
                <a:spcPts val="0"/>
              </a:spcBef>
              <a:buClr>
                <a:srgbClr val="000000"/>
              </a:buClr>
              <a:buSzPts val="1110"/>
              <a:buNone/>
            </a:pPr>
            <a:r>
              <a:rPr lang="en-US" b="1" dirty="0" err="1"/>
              <a:t>Luvut</a:t>
            </a:r>
            <a:r>
              <a:rPr lang="en-US" b="1" dirty="0"/>
              <a:t> 5 ja 6</a:t>
            </a:r>
            <a:r>
              <a:rPr lang="en-US" dirty="0"/>
              <a:t>: </a:t>
            </a:r>
          </a:p>
          <a:p>
            <a:pPr marL="0" indent="0">
              <a:lnSpc>
                <a:spcPct val="95000"/>
              </a:lnSpc>
              <a:spcBef>
                <a:spcPts val="0"/>
              </a:spcBef>
              <a:buClr>
                <a:srgbClr val="000000"/>
              </a:buClr>
              <a:buSzPts val="1110"/>
              <a:buNone/>
            </a:pPr>
            <a:r>
              <a:rPr lang="en-US" dirty="0"/>
              <a:t>Alue </a:t>
            </a:r>
            <a:r>
              <a:rPr lang="en-US" dirty="0" err="1"/>
              <a:t>vuorten</a:t>
            </a:r>
            <a:r>
              <a:rPr lang="en-US" dirty="0"/>
              <a:t>/</a:t>
            </a:r>
            <a:r>
              <a:rPr lang="en-US" dirty="0" err="1"/>
              <a:t>tuntureiden</a:t>
            </a:r>
            <a:r>
              <a:rPr lang="en-US" dirty="0"/>
              <a:t> </a:t>
            </a:r>
            <a:r>
              <a:rPr lang="en-US" dirty="0" err="1"/>
              <a:t>lähellä</a:t>
            </a:r>
            <a:r>
              <a:rPr lang="en-US" dirty="0"/>
              <a:t> </a:t>
            </a:r>
            <a:r>
              <a:rPr lang="en-US" dirty="0" err="1"/>
              <a:t>muuttuu</a:t>
            </a:r>
            <a:r>
              <a:rPr lang="en-US" dirty="0"/>
              <a:t> </a:t>
            </a:r>
            <a:r>
              <a:rPr lang="en-US" dirty="0" err="1"/>
              <a:t>kasvaneen</a:t>
            </a:r>
            <a:r>
              <a:rPr lang="en-US" dirty="0"/>
              <a:t> </a:t>
            </a:r>
            <a:r>
              <a:rPr lang="en-US" dirty="0" err="1"/>
              <a:t>lumivyöryvaaran</a:t>
            </a:r>
            <a:r>
              <a:rPr lang="en-US" dirty="0"/>
              <a:t> </a:t>
            </a:r>
            <a:r>
              <a:rPr lang="en-US" dirty="0" err="1"/>
              <a:t>vuoksi</a:t>
            </a:r>
            <a:r>
              <a:rPr lang="en-US" dirty="0"/>
              <a:t> </a:t>
            </a:r>
            <a:r>
              <a:rPr lang="en-US" dirty="0" err="1"/>
              <a:t>niin</a:t>
            </a:r>
            <a:r>
              <a:rPr lang="en-US" dirty="0"/>
              <a:t> </a:t>
            </a:r>
            <a:r>
              <a:rPr lang="en-US" dirty="0" err="1"/>
              <a:t>vaaralliseksi</a:t>
            </a:r>
            <a:r>
              <a:rPr lang="en-US" dirty="0"/>
              <a:t>, </a:t>
            </a:r>
            <a:r>
              <a:rPr lang="en-US" dirty="0" err="1"/>
              <a:t>ettei</a:t>
            </a:r>
            <a:r>
              <a:rPr lang="en-US" dirty="0"/>
              <a:t> </a:t>
            </a:r>
            <a:r>
              <a:rPr lang="en-US" dirty="0" err="1"/>
              <a:t>paimennus</a:t>
            </a:r>
            <a:r>
              <a:rPr lang="en-US" dirty="0"/>
              <a:t> </a:t>
            </a:r>
            <a:r>
              <a:rPr lang="en-US" dirty="0" err="1"/>
              <a:t>enää</a:t>
            </a:r>
            <a:r>
              <a:rPr lang="en-US" dirty="0"/>
              <a:t> </a:t>
            </a:r>
            <a:r>
              <a:rPr lang="en-US" dirty="0" err="1"/>
              <a:t>onnistu</a:t>
            </a:r>
            <a:endParaRPr lang="en-US" dirty="0"/>
          </a:p>
          <a:p>
            <a:pPr marL="0" indent="0">
              <a:lnSpc>
                <a:spcPct val="95000"/>
              </a:lnSpc>
              <a:spcBef>
                <a:spcPts val="0"/>
              </a:spcBef>
              <a:buClr>
                <a:srgbClr val="000000"/>
              </a:buClr>
              <a:buSzPts val="1110"/>
              <a:buNone/>
            </a:pPr>
            <a:endParaRPr lang="en-US" dirty="0"/>
          </a:p>
          <a:p>
            <a:pPr marL="0" indent="0">
              <a:lnSpc>
                <a:spcPct val="95000"/>
              </a:lnSpc>
              <a:spcBef>
                <a:spcPts val="0"/>
              </a:spcBef>
              <a:buClr>
                <a:srgbClr val="000000"/>
              </a:buClr>
              <a:buSzPts val="1110"/>
              <a:buNone/>
            </a:pPr>
            <a:r>
              <a:rPr lang="en-US" sz="3200" dirty="0"/>
              <a:t>	</a:t>
            </a:r>
            <a:r>
              <a:rPr lang="en-US" sz="3200" b="1" dirty="0"/>
              <a:t>Jos </a:t>
            </a:r>
            <a:r>
              <a:rPr lang="en-US" sz="3200" b="1" dirty="0" err="1"/>
              <a:t>laidunreitti</a:t>
            </a:r>
            <a:r>
              <a:rPr lang="en-US" sz="3200" b="1" dirty="0"/>
              <a:t> </a:t>
            </a:r>
            <a:r>
              <a:rPr lang="en-US" sz="3200" b="1" dirty="0" err="1"/>
              <a:t>kulkee</a:t>
            </a:r>
            <a:r>
              <a:rPr lang="en-US" sz="3200" b="1" dirty="0"/>
              <a:t> </a:t>
            </a:r>
            <a:r>
              <a:rPr lang="en-US" sz="3200" b="1" dirty="0" err="1"/>
              <a:t>vuorten</a:t>
            </a:r>
            <a:r>
              <a:rPr lang="en-US" sz="3200" b="1" dirty="0"/>
              <a:t>/</a:t>
            </a:r>
            <a:r>
              <a:rPr lang="en-US" sz="3200" b="1" dirty="0" err="1"/>
              <a:t>tuntureiden</a:t>
            </a:r>
            <a:r>
              <a:rPr lang="en-US" sz="3200" b="1" dirty="0"/>
              <a:t> </a:t>
            </a:r>
            <a:r>
              <a:rPr lang="en-US" sz="3200" b="1" dirty="0" err="1"/>
              <a:t>ohi</a:t>
            </a:r>
            <a:r>
              <a:rPr lang="en-US" sz="3200" b="1" dirty="0"/>
              <a:t>, </a:t>
            </a:r>
            <a:r>
              <a:rPr lang="en-US" sz="3200" b="1" dirty="0" err="1"/>
              <a:t>reittiä</a:t>
            </a:r>
            <a:r>
              <a:rPr lang="en-US" sz="3200" b="1" dirty="0"/>
              <a:t> </a:t>
            </a:r>
            <a:r>
              <a:rPr lang="en-US" sz="3200" b="1" dirty="0" err="1"/>
              <a:t>pitää</a:t>
            </a:r>
            <a:r>
              <a:rPr lang="en-US" sz="3200" b="1" dirty="0"/>
              <a:t> </a:t>
            </a:r>
            <a:r>
              <a:rPr lang="en-US" sz="3200" b="1" dirty="0" err="1"/>
              <a:t>muuttaa</a:t>
            </a:r>
            <a:r>
              <a:rPr lang="en-US" sz="3200" b="1" dirty="0"/>
              <a:t> ja 	</a:t>
            </a:r>
            <a:r>
              <a:rPr lang="en-US" sz="3200" b="1" dirty="0" err="1"/>
              <a:t>alue</a:t>
            </a:r>
            <a:r>
              <a:rPr lang="en-US" sz="3200" b="1" dirty="0"/>
              <a:t> </a:t>
            </a:r>
            <a:r>
              <a:rPr lang="en-US" sz="3200" b="1" dirty="0" err="1"/>
              <a:t>peittää</a:t>
            </a:r>
            <a:r>
              <a:rPr lang="en-US" sz="3200" b="1" dirty="0"/>
              <a:t> </a:t>
            </a:r>
            <a:r>
              <a:rPr lang="en-US" sz="3200" b="1" dirty="0" err="1"/>
              <a:t>yhdellä</a:t>
            </a:r>
            <a:r>
              <a:rPr lang="en-US" sz="3200" b="1" dirty="0"/>
              <a:t> </a:t>
            </a:r>
            <a:r>
              <a:rPr lang="en-US" sz="3200" b="1" dirty="0" err="1"/>
              <a:t>pienellä</a:t>
            </a:r>
            <a:r>
              <a:rPr lang="en-US" sz="3200" b="1" dirty="0"/>
              <a:t> </a:t>
            </a:r>
            <a:r>
              <a:rPr lang="en-US" sz="3200" b="1" dirty="0" err="1"/>
              <a:t>post-it-lapulla</a:t>
            </a:r>
            <a:r>
              <a:rPr lang="en-US" sz="3200" b="1" dirty="0"/>
              <a:t>. </a:t>
            </a:r>
          </a:p>
          <a:p>
            <a:pPr marL="0" indent="0">
              <a:lnSpc>
                <a:spcPct val="95000"/>
              </a:lnSpc>
              <a:spcBef>
                <a:spcPts val="0"/>
              </a:spcBef>
              <a:buClr>
                <a:srgbClr val="000000"/>
              </a:buClr>
              <a:buSzPts val="1110"/>
              <a:buNone/>
            </a:pPr>
            <a:endParaRPr lang="en-US" dirty="0"/>
          </a:p>
          <a:p>
            <a:pPr marL="0" indent="0">
              <a:lnSpc>
                <a:spcPct val="95000"/>
              </a:lnSpc>
              <a:spcBef>
                <a:spcPts val="0"/>
              </a:spcBef>
              <a:buClr>
                <a:srgbClr val="000000"/>
              </a:buClr>
              <a:buSzPts val="1110"/>
              <a:buFont typeface="Arial" panose="020B0604020202020204" pitchFamily="34" charset="0"/>
              <a:buNone/>
            </a:pPr>
            <a:endParaRPr lang="en-US" dirty="0"/>
          </a:p>
          <a:p>
            <a:pPr marL="0" indent="0">
              <a:lnSpc>
                <a:spcPct val="95000"/>
              </a:lnSpc>
              <a:spcBef>
                <a:spcPts val="0"/>
              </a:spcBef>
              <a:buClr>
                <a:srgbClr val="000000"/>
              </a:buClr>
              <a:buSzPts val="1110"/>
              <a:buFont typeface="Arial" panose="020B0604020202020204" pitchFamily="34" charset="0"/>
              <a:buNone/>
            </a:pPr>
            <a:endParaRPr lang="en-US" dirty="0"/>
          </a:p>
        </p:txBody>
      </p:sp>
      <p:pic>
        <p:nvPicPr>
          <p:cNvPr id="8" name="Graphic 6">
            <a:extLst>
              <a:ext uri="{FF2B5EF4-FFF2-40B4-BE49-F238E27FC236}">
                <a16:creationId xmlns:a16="http://schemas.microsoft.com/office/drawing/2014/main" id="{926D3E9F-14F5-BC28-26A9-968FCA7EFA6E}"/>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6"/>
              </a:ext>
            </a:extLst>
          </a:blip>
          <a:stretch>
            <a:fillRect/>
          </a:stretch>
        </p:blipFill>
        <p:spPr>
          <a:xfrm>
            <a:off x="8821400" y="-1190504"/>
            <a:ext cx="3453769" cy="4884300"/>
          </a:xfrm>
          <a:prstGeom prst="rect">
            <a:avLst/>
          </a:prstGeom>
        </p:spPr>
      </p:pic>
      <p:sp>
        <p:nvSpPr>
          <p:cNvPr id="20" name="Nuoli: Oikea 19">
            <a:extLst>
              <a:ext uri="{FF2B5EF4-FFF2-40B4-BE49-F238E27FC236}">
                <a16:creationId xmlns:a16="http://schemas.microsoft.com/office/drawing/2014/main" id="{002A2EC0-8D90-7228-A01C-D5C18327C2FB}"/>
              </a:ext>
            </a:extLst>
          </p:cNvPr>
          <p:cNvSpPr/>
          <p:nvPr/>
        </p:nvSpPr>
        <p:spPr>
          <a:xfrm>
            <a:off x="1295400" y="2510781"/>
            <a:ext cx="304800" cy="304800"/>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2" name="Nuoli: Oikea 21">
            <a:extLst>
              <a:ext uri="{FF2B5EF4-FFF2-40B4-BE49-F238E27FC236}">
                <a16:creationId xmlns:a16="http://schemas.microsoft.com/office/drawing/2014/main" id="{A669D7A1-5526-5B8E-69AC-8F73FE6E126C}"/>
              </a:ext>
            </a:extLst>
          </p:cNvPr>
          <p:cNvSpPr/>
          <p:nvPr/>
        </p:nvSpPr>
        <p:spPr>
          <a:xfrm>
            <a:off x="1295400" y="3628716"/>
            <a:ext cx="304800" cy="304800"/>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4" name="Nuoli: Oikea 23">
            <a:extLst>
              <a:ext uri="{FF2B5EF4-FFF2-40B4-BE49-F238E27FC236}">
                <a16:creationId xmlns:a16="http://schemas.microsoft.com/office/drawing/2014/main" id="{98667510-70FE-EBD0-2FD7-78F7A0290E4C}"/>
              </a:ext>
            </a:extLst>
          </p:cNvPr>
          <p:cNvSpPr/>
          <p:nvPr/>
        </p:nvSpPr>
        <p:spPr>
          <a:xfrm>
            <a:off x="1295400" y="5051451"/>
            <a:ext cx="304800" cy="304800"/>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02776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DCCD5-BBDB-9A3C-F889-B29A09AADACF}"/>
            </a:ext>
          </a:extLst>
        </p:cNvPr>
        <p:cNvGrpSpPr/>
        <p:nvPr/>
      </p:nvGrpSpPr>
      <p:grpSpPr>
        <a:xfrm>
          <a:off x="0" y="0"/>
          <a:ext cx="0" cy="0"/>
          <a:chOff x="0" y="0"/>
          <a:chExt cx="0" cy="0"/>
        </a:xfrm>
      </p:grpSpPr>
      <p:pic>
        <p:nvPicPr>
          <p:cNvPr id="6" name="Content Placeholder 15">
            <a:extLst>
              <a:ext uri="{FF2B5EF4-FFF2-40B4-BE49-F238E27FC236}">
                <a16:creationId xmlns:a16="http://schemas.microsoft.com/office/drawing/2014/main" id="{83CA0EC2-7550-C61A-9574-E8A5914EABB2}"/>
              </a:ext>
            </a:extLst>
          </p:cNvPr>
          <p:cNvPicPr>
            <a:picLocks noGrp="1" noRot="1" noChangeAspect="1" noMove="1" noResize="1" noEditPoints="1" noAdjustHandles="1" noChangeArrowheads="1" noChangeShapeType="1" noCrop="1"/>
          </p:cNvPicPr>
          <p:nvPr/>
        </p:nvPicPr>
        <p:blipFill>
          <a:blip r:embed="rId3"/>
          <a:srcRect r="50"/>
          <a:stretch>
            <a:fillRect/>
          </a:stretch>
        </p:blipFill>
        <p:spPr>
          <a:xfrm>
            <a:off x="1" y="67235"/>
            <a:ext cx="12192000" cy="6723530"/>
          </a:xfrm>
          <a:prstGeom prst="rect">
            <a:avLst/>
          </a:prstGeom>
        </p:spPr>
      </p:pic>
      <p:pic>
        <p:nvPicPr>
          <p:cNvPr id="12" name="Content Placeholder 3">
            <a:extLst>
              <a:ext uri="{FF2B5EF4-FFF2-40B4-BE49-F238E27FC236}">
                <a16:creationId xmlns:a16="http://schemas.microsoft.com/office/drawing/2014/main" id="{CD1EF216-6425-3E6F-EB3C-BA0A8D5F1E44}"/>
              </a:ext>
            </a:extLst>
          </p:cNvPr>
          <p:cNvPicPr>
            <a:picLocks noChangeAspect="1"/>
          </p:cNvPicPr>
          <p:nvPr/>
        </p:nvPicPr>
        <p:blipFill>
          <a:blip r:embed="rId4"/>
          <a:stretch>
            <a:fillRect/>
          </a:stretch>
        </p:blipFill>
        <p:spPr>
          <a:xfrm>
            <a:off x="10244973" y="5986677"/>
            <a:ext cx="1673083" cy="650778"/>
          </a:xfrm>
          <a:prstGeom prst="rect">
            <a:avLst/>
          </a:prstGeom>
        </p:spPr>
      </p:pic>
      <p:sp>
        <p:nvSpPr>
          <p:cNvPr id="14" name="Rectangle 13">
            <a:extLst>
              <a:ext uri="{FF2B5EF4-FFF2-40B4-BE49-F238E27FC236}">
                <a16:creationId xmlns:a16="http://schemas.microsoft.com/office/drawing/2014/main" id="{1A6E3995-B46F-0293-F32B-0F538D20863B}"/>
              </a:ext>
            </a:extLst>
          </p:cNvPr>
          <p:cNvSpPr/>
          <p:nvPr/>
        </p:nvSpPr>
        <p:spPr>
          <a:xfrm>
            <a:off x="8552520" y="5990412"/>
            <a:ext cx="1628983" cy="6353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Content Placeholder 3">
            <a:extLst>
              <a:ext uri="{FF2B5EF4-FFF2-40B4-BE49-F238E27FC236}">
                <a16:creationId xmlns:a16="http://schemas.microsoft.com/office/drawing/2014/main" id="{B9C92C86-3C1D-9D2B-2442-6613D32948EF}"/>
              </a:ext>
            </a:extLst>
          </p:cNvPr>
          <p:cNvPicPr>
            <a:picLocks noChangeAspect="1"/>
          </p:cNvPicPr>
          <p:nvPr/>
        </p:nvPicPr>
        <p:blipFill>
          <a:blip r:embed="rId5"/>
          <a:stretch>
            <a:fillRect/>
          </a:stretch>
        </p:blipFill>
        <p:spPr>
          <a:xfrm>
            <a:off x="8555340" y="5988456"/>
            <a:ext cx="1618049" cy="651824"/>
          </a:xfrm>
          <a:prstGeom prst="rect">
            <a:avLst/>
          </a:prstGeom>
        </p:spPr>
      </p:pic>
      <p:sp>
        <p:nvSpPr>
          <p:cNvPr id="5" name="Tekstin paikkamerkki 7">
            <a:extLst>
              <a:ext uri="{FF2B5EF4-FFF2-40B4-BE49-F238E27FC236}">
                <a16:creationId xmlns:a16="http://schemas.microsoft.com/office/drawing/2014/main" id="{7B560BE1-E779-3B33-FAF2-1862F275ADCB}"/>
              </a:ext>
            </a:extLst>
          </p:cNvPr>
          <p:cNvSpPr txBox="1">
            <a:spLocks noGrp="1" noRot="1" noMove="1" noResize="1" noEditPoints="1" noAdjustHandles="1" noChangeArrowheads="1" noChangeShapeType="1"/>
          </p:cNvSpPr>
          <p:nvPr/>
        </p:nvSpPr>
        <p:spPr>
          <a:xfrm>
            <a:off x="838200" y="1907101"/>
            <a:ext cx="10515600" cy="46672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5000"/>
              </a:lnSpc>
              <a:spcBef>
                <a:spcPts val="0"/>
              </a:spcBef>
              <a:buClr>
                <a:srgbClr val="000000"/>
              </a:buClr>
              <a:buSzPts val="1110"/>
              <a:buFont typeface="Arial" panose="020B0604020202020204" pitchFamily="34" charset="0"/>
              <a:buNone/>
            </a:pPr>
            <a:r>
              <a:rPr lang="fi-FI" sz="3200" b="1" dirty="0"/>
              <a:t>Ottakaa värillinen kynä ja ympyröikää suurin yhtenäinen maa-alue, joka kartallanne on jäljellä.</a:t>
            </a:r>
          </a:p>
          <a:p>
            <a:pPr marL="0" indent="0">
              <a:lnSpc>
                <a:spcPct val="95000"/>
              </a:lnSpc>
              <a:spcBef>
                <a:spcPts val="0"/>
              </a:spcBef>
              <a:buClr>
                <a:srgbClr val="000000"/>
              </a:buClr>
              <a:buSzPts val="1110"/>
              <a:buFont typeface="Arial" panose="020B0604020202020204" pitchFamily="34" charset="0"/>
              <a:buNone/>
            </a:pPr>
            <a:endParaRPr lang="fi-FI" sz="3200" b="1" dirty="0"/>
          </a:p>
          <a:p>
            <a:pPr marL="0" indent="0">
              <a:lnSpc>
                <a:spcPct val="95000"/>
              </a:lnSpc>
              <a:spcBef>
                <a:spcPts val="0"/>
              </a:spcBef>
              <a:buClr>
                <a:srgbClr val="000000"/>
              </a:buClr>
              <a:buSzPts val="1110"/>
              <a:buFont typeface="Arial" panose="020B0604020202020204" pitchFamily="34" charset="0"/>
              <a:buNone/>
            </a:pPr>
            <a:r>
              <a:rPr lang="fi-FI" sz="3200" b="1" dirty="0"/>
              <a:t>Asettakaa kartat järjestykseen sen mukaan millä ryhmällä on suurin jäljellä oleva yhtenäinen maa-alue.</a:t>
            </a:r>
          </a:p>
          <a:p>
            <a:pPr marL="0" indent="0">
              <a:lnSpc>
                <a:spcPct val="95000"/>
              </a:lnSpc>
              <a:spcBef>
                <a:spcPts val="0"/>
              </a:spcBef>
              <a:buClr>
                <a:srgbClr val="000000"/>
              </a:buClr>
              <a:buSzPts val="1110"/>
              <a:buFont typeface="Arial" panose="020B0604020202020204" pitchFamily="34" charset="0"/>
              <a:buNone/>
            </a:pPr>
            <a:endParaRPr lang="fi-FI" sz="3200" b="1" dirty="0"/>
          </a:p>
          <a:p>
            <a:pPr marL="0" indent="0">
              <a:lnSpc>
                <a:spcPct val="95000"/>
              </a:lnSpc>
              <a:spcBef>
                <a:spcPts val="0"/>
              </a:spcBef>
              <a:buClr>
                <a:srgbClr val="000000"/>
              </a:buClr>
              <a:buSzPts val="1110"/>
              <a:buFont typeface="Arial" panose="020B0604020202020204" pitchFamily="34" charset="0"/>
              <a:buNone/>
            </a:pPr>
            <a:r>
              <a:rPr lang="fi-FI" sz="3200" b="1" dirty="0"/>
              <a:t>Ryhmä, jolla on eniten maata jäljellä: koko jäljellä oleva alue kaavoitetaan tuulivoimaa varten.</a:t>
            </a:r>
            <a:endParaRPr lang="en-US" dirty="0"/>
          </a:p>
          <a:p>
            <a:pPr>
              <a:lnSpc>
                <a:spcPct val="95000"/>
              </a:lnSpc>
              <a:spcBef>
                <a:spcPts val="0"/>
              </a:spcBef>
              <a:buClr>
                <a:srgbClr val="000000"/>
              </a:buClr>
              <a:buSzPts val="1110"/>
            </a:pPr>
            <a:endParaRPr lang="en-US" dirty="0"/>
          </a:p>
        </p:txBody>
      </p:sp>
      <p:sp>
        <p:nvSpPr>
          <p:cNvPr id="13" name="Otsikko 3">
            <a:extLst>
              <a:ext uri="{FF2B5EF4-FFF2-40B4-BE49-F238E27FC236}">
                <a16:creationId xmlns:a16="http://schemas.microsoft.com/office/drawing/2014/main" id="{D50FD63F-15A8-94F1-E07A-8F8A070E0CC3}"/>
              </a:ext>
            </a:extLst>
          </p:cNvPr>
          <p:cNvSpPr>
            <a:spLocks noGrp="1" noRot="1" noMove="1" noResize="1" noEditPoints="1" noAdjustHandles="1" noChangeArrowheads="1" noChangeShapeType="1"/>
          </p:cNvSpPr>
          <p:nvPr>
            <p:ph type="title"/>
          </p:nvPr>
        </p:nvSpPr>
        <p:spPr>
          <a:xfrm>
            <a:off x="838200" y="365125"/>
            <a:ext cx="10515600" cy="1325563"/>
          </a:xfrm>
        </p:spPr>
        <p:txBody>
          <a:bodyPr/>
          <a:lstStyle/>
          <a:p>
            <a:r>
              <a:rPr lang="fi-FI" dirty="0"/>
              <a:t>Kenen kartalla on eniten tilaa?</a:t>
            </a:r>
            <a:endParaRPr lang="en-US" dirty="0"/>
          </a:p>
        </p:txBody>
      </p:sp>
    </p:spTree>
    <p:extLst>
      <p:ext uri="{BB962C8B-B14F-4D97-AF65-F5344CB8AC3E}">
        <p14:creationId xmlns:p14="http://schemas.microsoft.com/office/powerpoint/2010/main" val="1565041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F282A-46A7-DBA8-C507-84D7024ACE41}"/>
            </a:ext>
          </a:extLst>
        </p:cNvPr>
        <p:cNvGrpSpPr/>
        <p:nvPr/>
      </p:nvGrpSpPr>
      <p:grpSpPr>
        <a:xfrm>
          <a:off x="0" y="0"/>
          <a:ext cx="0" cy="0"/>
          <a:chOff x="0" y="0"/>
          <a:chExt cx="0" cy="0"/>
        </a:xfrm>
      </p:grpSpPr>
      <p:pic>
        <p:nvPicPr>
          <p:cNvPr id="2" name="Content Placeholder 3">
            <a:extLst>
              <a:ext uri="{FF2B5EF4-FFF2-40B4-BE49-F238E27FC236}">
                <a16:creationId xmlns:a16="http://schemas.microsoft.com/office/drawing/2014/main" id="{46DD0FE1-32BE-B525-5CB5-C76748DDB7DD}"/>
              </a:ext>
            </a:extLst>
          </p:cNvPr>
          <p:cNvPicPr>
            <a:picLocks noGrp="1" noRot="1" noChangeAspect="1" noMove="1" noResize="1" noEditPoints="1" noAdjustHandles="1" noChangeArrowheads="1" noChangeShapeType="1" noCrop="1"/>
          </p:cNvPicPr>
          <p:nvPr>
            <p:ph idx="1"/>
          </p:nvPr>
        </p:nvPicPr>
        <p:blipFill>
          <a:blip r:embed="rId3"/>
          <a:stretch>
            <a:fillRect/>
          </a:stretch>
        </p:blipFill>
        <p:spPr>
          <a:xfrm>
            <a:off x="-2902" y="-529675"/>
            <a:ext cx="12197804" cy="8628184"/>
          </a:xfrm>
          <a:prstGeom prst="rect">
            <a:avLst/>
          </a:prstGeom>
        </p:spPr>
      </p:pic>
      <p:pic>
        <p:nvPicPr>
          <p:cNvPr id="12" name="Content Placeholder 3">
            <a:extLst>
              <a:ext uri="{FF2B5EF4-FFF2-40B4-BE49-F238E27FC236}">
                <a16:creationId xmlns:a16="http://schemas.microsoft.com/office/drawing/2014/main" id="{EEA64664-5FE9-6D5A-0268-3A6DDD3EA97A}"/>
              </a:ext>
            </a:extLst>
          </p:cNvPr>
          <p:cNvPicPr>
            <a:picLocks noGrp="1" noRot="1" noChangeAspect="1" noMove="1" noResize="1" noEditPoints="1" noAdjustHandles="1" noChangeArrowheads="1" noChangeShapeType="1" noCrop="1"/>
          </p:cNvPicPr>
          <p:nvPr/>
        </p:nvPicPr>
        <p:blipFill>
          <a:blip r:embed="rId4"/>
          <a:stretch>
            <a:fillRect/>
          </a:stretch>
        </p:blipFill>
        <p:spPr>
          <a:xfrm>
            <a:off x="10244973" y="5986677"/>
            <a:ext cx="1673083" cy="650778"/>
          </a:xfrm>
          <a:prstGeom prst="rect">
            <a:avLst/>
          </a:prstGeom>
        </p:spPr>
      </p:pic>
      <p:sp>
        <p:nvSpPr>
          <p:cNvPr id="14" name="Rectangle 13">
            <a:extLst>
              <a:ext uri="{FF2B5EF4-FFF2-40B4-BE49-F238E27FC236}">
                <a16:creationId xmlns:a16="http://schemas.microsoft.com/office/drawing/2014/main" id="{1E4D8343-4E9E-5505-2C20-DB0D56283B95}"/>
              </a:ext>
            </a:extLst>
          </p:cNvPr>
          <p:cNvSpPr/>
          <p:nvPr/>
        </p:nvSpPr>
        <p:spPr>
          <a:xfrm>
            <a:off x="8552520" y="5990412"/>
            <a:ext cx="1628983" cy="6353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Content Placeholder 3">
            <a:extLst>
              <a:ext uri="{FF2B5EF4-FFF2-40B4-BE49-F238E27FC236}">
                <a16:creationId xmlns:a16="http://schemas.microsoft.com/office/drawing/2014/main" id="{9AB5FA6B-7CFD-E199-F416-5F925717178F}"/>
              </a:ext>
            </a:extLst>
          </p:cNvPr>
          <p:cNvPicPr>
            <a:picLocks noGrp="1" noRot="1" noChangeAspect="1" noMove="1" noResize="1" noEditPoints="1" noAdjustHandles="1" noChangeArrowheads="1" noChangeShapeType="1" noCrop="1"/>
          </p:cNvPicPr>
          <p:nvPr/>
        </p:nvPicPr>
        <p:blipFill>
          <a:blip r:embed="rId5"/>
          <a:stretch>
            <a:fillRect/>
          </a:stretch>
        </p:blipFill>
        <p:spPr>
          <a:xfrm>
            <a:off x="8555340" y="5988456"/>
            <a:ext cx="1618049" cy="651824"/>
          </a:xfrm>
          <a:prstGeom prst="rect">
            <a:avLst/>
          </a:prstGeom>
        </p:spPr>
      </p:pic>
      <p:sp>
        <p:nvSpPr>
          <p:cNvPr id="5" name="Tekstin paikkamerkki 7">
            <a:extLst>
              <a:ext uri="{FF2B5EF4-FFF2-40B4-BE49-F238E27FC236}">
                <a16:creationId xmlns:a16="http://schemas.microsoft.com/office/drawing/2014/main" id="{8CB8857F-6067-A272-A5BB-490DBFC3BEAD}"/>
              </a:ext>
            </a:extLst>
          </p:cNvPr>
          <p:cNvSpPr txBox="1">
            <a:spLocks/>
          </p:cNvSpPr>
          <p:nvPr/>
        </p:nvSpPr>
        <p:spPr>
          <a:xfrm>
            <a:off x="838200" y="1907101"/>
            <a:ext cx="10515600" cy="30458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5000"/>
              </a:lnSpc>
              <a:spcBef>
                <a:spcPts val="0"/>
              </a:spcBef>
              <a:buClr>
                <a:srgbClr val="000000"/>
              </a:buClr>
              <a:buSzPts val="1110"/>
            </a:pPr>
            <a:endParaRPr lang="en-US" dirty="0"/>
          </a:p>
        </p:txBody>
      </p:sp>
      <p:sp>
        <p:nvSpPr>
          <p:cNvPr id="13" name="Otsikko 3">
            <a:extLst>
              <a:ext uri="{FF2B5EF4-FFF2-40B4-BE49-F238E27FC236}">
                <a16:creationId xmlns:a16="http://schemas.microsoft.com/office/drawing/2014/main" id="{102F074C-AE54-0719-BA8D-3DF30C54E585}"/>
              </a:ext>
            </a:extLst>
          </p:cNvPr>
          <p:cNvSpPr>
            <a:spLocks noGrp="1" noRot="1" noMove="1" noResize="1" noEditPoints="1" noAdjustHandles="1" noChangeArrowheads="1" noChangeShapeType="1"/>
          </p:cNvSpPr>
          <p:nvPr>
            <p:ph type="title"/>
          </p:nvPr>
        </p:nvSpPr>
        <p:spPr>
          <a:xfrm>
            <a:off x="838200" y="1892590"/>
            <a:ext cx="10515600" cy="1325563"/>
          </a:xfrm>
        </p:spPr>
        <p:txBody>
          <a:bodyPr/>
          <a:lstStyle/>
          <a:p>
            <a:pPr algn="ctr"/>
            <a:r>
              <a:rPr lang="fi-FI" dirty="0"/>
              <a:t>Miten kävi porojen laidunreittien?</a:t>
            </a:r>
            <a:endParaRPr lang="en-US" dirty="0"/>
          </a:p>
        </p:txBody>
      </p:sp>
    </p:spTree>
    <p:extLst>
      <p:ext uri="{BB962C8B-B14F-4D97-AF65-F5344CB8AC3E}">
        <p14:creationId xmlns:p14="http://schemas.microsoft.com/office/powerpoint/2010/main" val="40009615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53EC5-C38A-21D6-E25F-BB57EE591121}"/>
            </a:ext>
          </a:extLst>
        </p:cNvPr>
        <p:cNvGrpSpPr/>
        <p:nvPr/>
      </p:nvGrpSpPr>
      <p:grpSpPr>
        <a:xfrm>
          <a:off x="0" y="0"/>
          <a:ext cx="0" cy="0"/>
          <a:chOff x="0" y="0"/>
          <a:chExt cx="0" cy="0"/>
        </a:xfrm>
      </p:grpSpPr>
      <p:pic>
        <p:nvPicPr>
          <p:cNvPr id="2" name="Content Placeholder 3">
            <a:extLst>
              <a:ext uri="{FF2B5EF4-FFF2-40B4-BE49-F238E27FC236}">
                <a16:creationId xmlns:a16="http://schemas.microsoft.com/office/drawing/2014/main" id="{F27628C9-5163-E159-8C26-D94BDDBB3FA4}"/>
              </a:ext>
            </a:extLst>
          </p:cNvPr>
          <p:cNvPicPr>
            <a:picLocks noGrp="1" noRot="1" noChangeAspect="1" noMove="1" noResize="1" noEditPoints="1" noAdjustHandles="1" noChangeArrowheads="1" noChangeShapeType="1" noCrop="1"/>
          </p:cNvPicPr>
          <p:nvPr>
            <p:ph idx="1"/>
          </p:nvPr>
        </p:nvPicPr>
        <p:blipFill>
          <a:blip r:embed="rId3"/>
          <a:stretch>
            <a:fillRect/>
          </a:stretch>
        </p:blipFill>
        <p:spPr>
          <a:xfrm>
            <a:off x="-2902" y="-529675"/>
            <a:ext cx="12197804" cy="8628184"/>
          </a:xfrm>
          <a:prstGeom prst="rect">
            <a:avLst/>
          </a:prstGeom>
        </p:spPr>
      </p:pic>
      <p:pic>
        <p:nvPicPr>
          <p:cNvPr id="12" name="Content Placeholder 3">
            <a:extLst>
              <a:ext uri="{FF2B5EF4-FFF2-40B4-BE49-F238E27FC236}">
                <a16:creationId xmlns:a16="http://schemas.microsoft.com/office/drawing/2014/main" id="{B4B4262C-CE58-BBA9-A932-08F17CE632AB}"/>
              </a:ext>
            </a:extLst>
          </p:cNvPr>
          <p:cNvPicPr>
            <a:picLocks noGrp="1" noRot="1" noChangeAspect="1" noMove="1" noResize="1" noEditPoints="1" noAdjustHandles="1" noChangeArrowheads="1" noChangeShapeType="1" noCrop="1"/>
          </p:cNvPicPr>
          <p:nvPr/>
        </p:nvPicPr>
        <p:blipFill>
          <a:blip r:embed="rId4"/>
          <a:stretch>
            <a:fillRect/>
          </a:stretch>
        </p:blipFill>
        <p:spPr>
          <a:xfrm>
            <a:off x="10244973" y="5986677"/>
            <a:ext cx="1673083" cy="650778"/>
          </a:xfrm>
          <a:prstGeom prst="rect">
            <a:avLst/>
          </a:prstGeom>
        </p:spPr>
      </p:pic>
      <p:sp>
        <p:nvSpPr>
          <p:cNvPr id="14" name="Rectangle 13">
            <a:extLst>
              <a:ext uri="{FF2B5EF4-FFF2-40B4-BE49-F238E27FC236}">
                <a16:creationId xmlns:a16="http://schemas.microsoft.com/office/drawing/2014/main" id="{DAE83B6A-B794-30B4-0F4D-C91B92D4B554}"/>
              </a:ext>
            </a:extLst>
          </p:cNvPr>
          <p:cNvSpPr/>
          <p:nvPr/>
        </p:nvSpPr>
        <p:spPr>
          <a:xfrm>
            <a:off x="8552520" y="5990412"/>
            <a:ext cx="1628983" cy="6353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Content Placeholder 3">
            <a:extLst>
              <a:ext uri="{FF2B5EF4-FFF2-40B4-BE49-F238E27FC236}">
                <a16:creationId xmlns:a16="http://schemas.microsoft.com/office/drawing/2014/main" id="{100AC04D-C242-DF29-DB53-92BD0E393432}"/>
              </a:ext>
            </a:extLst>
          </p:cNvPr>
          <p:cNvPicPr>
            <a:picLocks noGrp="1" noRot="1" noChangeAspect="1" noMove="1" noResize="1" noEditPoints="1" noAdjustHandles="1" noChangeArrowheads="1" noChangeShapeType="1" noCrop="1"/>
          </p:cNvPicPr>
          <p:nvPr/>
        </p:nvPicPr>
        <p:blipFill>
          <a:blip r:embed="rId5"/>
          <a:stretch>
            <a:fillRect/>
          </a:stretch>
        </p:blipFill>
        <p:spPr>
          <a:xfrm>
            <a:off x="8555340" y="5988456"/>
            <a:ext cx="1618049" cy="651824"/>
          </a:xfrm>
          <a:prstGeom prst="rect">
            <a:avLst/>
          </a:prstGeom>
        </p:spPr>
      </p:pic>
      <p:sp>
        <p:nvSpPr>
          <p:cNvPr id="5" name="Tekstin paikkamerkki 7">
            <a:extLst>
              <a:ext uri="{FF2B5EF4-FFF2-40B4-BE49-F238E27FC236}">
                <a16:creationId xmlns:a16="http://schemas.microsoft.com/office/drawing/2014/main" id="{3DFAA4F9-E027-3277-9809-E245A61C6274}"/>
              </a:ext>
            </a:extLst>
          </p:cNvPr>
          <p:cNvSpPr txBox="1">
            <a:spLocks/>
          </p:cNvSpPr>
          <p:nvPr/>
        </p:nvSpPr>
        <p:spPr>
          <a:xfrm>
            <a:off x="838200" y="1907101"/>
            <a:ext cx="10515600" cy="30458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5000"/>
              </a:lnSpc>
              <a:spcBef>
                <a:spcPts val="0"/>
              </a:spcBef>
              <a:buClr>
                <a:srgbClr val="000000"/>
              </a:buClr>
              <a:buSzPts val="1110"/>
            </a:pPr>
            <a:endParaRPr lang="en-US" dirty="0"/>
          </a:p>
        </p:txBody>
      </p:sp>
      <p:sp>
        <p:nvSpPr>
          <p:cNvPr id="13" name="Otsikko 3">
            <a:extLst>
              <a:ext uri="{FF2B5EF4-FFF2-40B4-BE49-F238E27FC236}">
                <a16:creationId xmlns:a16="http://schemas.microsoft.com/office/drawing/2014/main" id="{A3A71428-AA95-E4ED-34ED-4D4D157880AD}"/>
              </a:ext>
            </a:extLst>
          </p:cNvPr>
          <p:cNvSpPr>
            <a:spLocks noGrp="1" noRot="1" noMove="1" noResize="1" noEditPoints="1" noAdjustHandles="1" noChangeArrowheads="1" noChangeShapeType="1"/>
          </p:cNvSpPr>
          <p:nvPr>
            <p:ph type="title"/>
          </p:nvPr>
        </p:nvSpPr>
        <p:spPr>
          <a:xfrm>
            <a:off x="838200" y="1892590"/>
            <a:ext cx="10515600" cy="1325563"/>
          </a:xfrm>
        </p:spPr>
        <p:txBody>
          <a:bodyPr/>
          <a:lstStyle/>
          <a:p>
            <a:pPr algn="ctr"/>
            <a:r>
              <a:rPr lang="fi-FI" dirty="0"/>
              <a:t>Purkukeskustelu</a:t>
            </a:r>
            <a:endParaRPr lang="en-US" dirty="0"/>
          </a:p>
        </p:txBody>
      </p:sp>
    </p:spTree>
    <p:extLst>
      <p:ext uri="{BB962C8B-B14F-4D97-AF65-F5344CB8AC3E}">
        <p14:creationId xmlns:p14="http://schemas.microsoft.com/office/powerpoint/2010/main" val="14826820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BD589-467A-CECC-CF01-A285DE10E044}"/>
            </a:ext>
          </a:extLst>
        </p:cNvPr>
        <p:cNvGrpSpPr/>
        <p:nvPr/>
      </p:nvGrpSpPr>
      <p:grpSpPr>
        <a:xfrm>
          <a:off x="0" y="0"/>
          <a:ext cx="0" cy="0"/>
          <a:chOff x="0" y="0"/>
          <a:chExt cx="0" cy="0"/>
        </a:xfrm>
      </p:grpSpPr>
      <p:pic>
        <p:nvPicPr>
          <p:cNvPr id="28" name="Content Placeholder 21">
            <a:extLst>
              <a:ext uri="{FF2B5EF4-FFF2-40B4-BE49-F238E27FC236}">
                <a16:creationId xmlns:a16="http://schemas.microsoft.com/office/drawing/2014/main" id="{273488EB-E46F-F8C3-AA0D-486C647CBE1A}"/>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40605B1-BFBA-9029-2FF2-32F8F951EBA7}"/>
              </a:ext>
            </a:extLst>
          </p:cNvPr>
          <p:cNvSpPr>
            <a:spLocks noGrp="1" noRot="1" noMove="1" noResize="1" noEditPoints="1" noAdjustHandles="1" noChangeArrowheads="1" noChangeShapeType="1"/>
          </p:cNvSpPr>
          <p:nvPr>
            <p:ph type="title"/>
          </p:nvPr>
        </p:nvSpPr>
        <p:spPr/>
        <p:txBody>
          <a:bodyPr/>
          <a:lstStyle/>
          <a:p>
            <a:r>
              <a:rPr lang="fi-FI" dirty="0"/>
              <a:t>Mitä ovat ihmisoikeudet?</a:t>
            </a:r>
            <a:endParaRPr lang="en-US" dirty="0"/>
          </a:p>
        </p:txBody>
      </p:sp>
      <p:pic>
        <p:nvPicPr>
          <p:cNvPr id="6" name="Content Placeholder 3">
            <a:extLst>
              <a:ext uri="{FF2B5EF4-FFF2-40B4-BE49-F238E27FC236}">
                <a16:creationId xmlns:a16="http://schemas.microsoft.com/office/drawing/2014/main" id="{AE24B760-DD9D-01B9-B86E-E7F1B05A0B80}"/>
              </a:ext>
            </a:extLst>
          </p:cNvPr>
          <p:cNvPicPr>
            <a:picLocks noGrp="1" noRot="1" noChangeAspect="1" noMove="1" noResize="1" noEditPoints="1" noAdjustHandles="1" noChangeArrowheads="1" noChangeShapeType="1" noCrop="1"/>
          </p:cNvPicPr>
          <p:nvPr/>
        </p:nvPicPr>
        <p:blipFill>
          <a:blip r:embed="rId4"/>
          <a:stretch>
            <a:fillRect/>
          </a:stretch>
        </p:blipFill>
        <p:spPr>
          <a:xfrm>
            <a:off x="10244973" y="5986677"/>
            <a:ext cx="1673083" cy="650778"/>
          </a:xfrm>
          <a:prstGeom prst="rect">
            <a:avLst/>
          </a:prstGeom>
        </p:spPr>
      </p:pic>
      <p:sp>
        <p:nvSpPr>
          <p:cNvPr id="8" name="Rectangle 7">
            <a:extLst>
              <a:ext uri="{FF2B5EF4-FFF2-40B4-BE49-F238E27FC236}">
                <a16:creationId xmlns:a16="http://schemas.microsoft.com/office/drawing/2014/main" id="{BD0CFB07-B5EE-ED1D-90BB-9835ADC5A36A}"/>
              </a:ext>
            </a:extLst>
          </p:cNvPr>
          <p:cNvSpPr/>
          <p:nvPr/>
        </p:nvSpPr>
        <p:spPr>
          <a:xfrm>
            <a:off x="8552520" y="5990412"/>
            <a:ext cx="1628983" cy="6353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Content Placeholder 3">
            <a:extLst>
              <a:ext uri="{FF2B5EF4-FFF2-40B4-BE49-F238E27FC236}">
                <a16:creationId xmlns:a16="http://schemas.microsoft.com/office/drawing/2014/main" id="{C62B5F92-E54E-1404-630E-2343ED8CB4FB}"/>
              </a:ext>
            </a:extLst>
          </p:cNvPr>
          <p:cNvPicPr>
            <a:picLocks noGrp="1" noRot="1" noChangeAspect="1" noMove="1" noResize="1" noEditPoints="1" noAdjustHandles="1" noChangeArrowheads="1" noChangeShapeType="1" noCrop="1"/>
          </p:cNvPicPr>
          <p:nvPr/>
        </p:nvPicPr>
        <p:blipFill>
          <a:blip r:embed="rId5"/>
          <a:stretch>
            <a:fillRect/>
          </a:stretch>
        </p:blipFill>
        <p:spPr>
          <a:xfrm>
            <a:off x="8555340" y="5988456"/>
            <a:ext cx="1618049" cy="651824"/>
          </a:xfrm>
          <a:prstGeom prst="rect">
            <a:avLst/>
          </a:prstGeom>
        </p:spPr>
      </p:pic>
      <p:sp>
        <p:nvSpPr>
          <p:cNvPr id="24" name="Content Placeholder 23">
            <a:extLst>
              <a:ext uri="{FF2B5EF4-FFF2-40B4-BE49-F238E27FC236}">
                <a16:creationId xmlns:a16="http://schemas.microsoft.com/office/drawing/2014/main" id="{FB8488DB-B8C6-26AA-0806-450B5E2D5C93}"/>
              </a:ext>
            </a:extLst>
          </p:cNvPr>
          <p:cNvSpPr>
            <a:spLocks noGrp="1" noRot="1" noMove="1" noResize="1" noEditPoints="1" noAdjustHandles="1" noChangeArrowheads="1" noChangeShapeType="1"/>
          </p:cNvSpPr>
          <p:nvPr>
            <p:ph idx="1"/>
          </p:nvPr>
        </p:nvSpPr>
        <p:spPr>
          <a:xfrm>
            <a:off x="838200" y="1735182"/>
            <a:ext cx="10074640" cy="4610287"/>
          </a:xfrm>
        </p:spPr>
        <p:txBody>
          <a:bodyPr>
            <a:normAutofit fontScale="62500" lnSpcReduction="20000"/>
          </a:bodyPr>
          <a:lstStyle/>
          <a:p>
            <a:pPr marL="0" indent="0">
              <a:buNone/>
            </a:pPr>
            <a:endParaRPr lang="fi-FI" dirty="0"/>
          </a:p>
          <a:p>
            <a:pPr marL="0" indent="0">
              <a:lnSpc>
                <a:spcPct val="110000"/>
              </a:lnSpc>
              <a:buNone/>
            </a:pPr>
            <a:r>
              <a:rPr lang="en-US" sz="3200" b="1" dirty="0" err="1"/>
              <a:t>Yleismaailmallisia</a:t>
            </a:r>
            <a:r>
              <a:rPr lang="en-US" sz="3200" b="1" dirty="0"/>
              <a:t> </a:t>
            </a:r>
            <a:endParaRPr lang="en-US" sz="3200" dirty="0"/>
          </a:p>
          <a:p>
            <a:pPr marL="0" indent="0">
              <a:lnSpc>
                <a:spcPct val="110000"/>
              </a:lnSpc>
              <a:buNone/>
            </a:pPr>
            <a:r>
              <a:rPr lang="fi-FI" sz="3200" dirty="0"/>
              <a:t>Ne kuuluvat kaikille maailman ihmisille, kaikkina aikoina ja kaikkialla. </a:t>
            </a:r>
          </a:p>
          <a:p>
            <a:pPr marL="0" indent="0">
              <a:lnSpc>
                <a:spcPct val="110000"/>
              </a:lnSpc>
              <a:buNone/>
            </a:pPr>
            <a:r>
              <a:rPr lang="fi-FI" sz="3200" b="1" dirty="0"/>
              <a:t>Luovuttamattomia </a:t>
            </a:r>
            <a:endParaRPr lang="fi-FI" sz="3200" dirty="0"/>
          </a:p>
          <a:p>
            <a:pPr marL="0" indent="0">
              <a:lnSpc>
                <a:spcPct val="110000"/>
              </a:lnSpc>
              <a:buNone/>
            </a:pPr>
            <a:r>
              <a:rPr lang="fi-FI" sz="3200" dirty="0"/>
              <a:t>Ihminen ei voi menettää oikeuksiaan sen enempää kuin lakata olemasta ihminen. Oikeuksia ei voi luovuttaa pois edes omasta vapaasta tahdosta. </a:t>
            </a:r>
          </a:p>
          <a:p>
            <a:pPr marL="0" indent="0">
              <a:lnSpc>
                <a:spcPct val="110000"/>
              </a:lnSpc>
              <a:buNone/>
            </a:pPr>
            <a:r>
              <a:rPr lang="fi-FI" sz="3200" b="1" dirty="0"/>
              <a:t>Erottamattomia </a:t>
            </a:r>
            <a:endParaRPr lang="fi-FI" sz="3200" dirty="0"/>
          </a:p>
          <a:p>
            <a:pPr marL="0" indent="0">
              <a:lnSpc>
                <a:spcPct val="110000"/>
              </a:lnSpc>
              <a:buNone/>
            </a:pPr>
            <a:r>
              <a:rPr lang="fi-FI" sz="3200" dirty="0"/>
              <a:t>Ne riippuvat toisistaan siten, että yhden oikeuden edistämisellä on suotuisia vaikutuksia muiden oikeuksien toteutumiseen. Vastaavasti ihmisoikeusloukkaukset vaikuttavat usein kielteisesti muiden oikeuksien toteutumiseen. </a:t>
            </a:r>
          </a:p>
          <a:p>
            <a:pPr marL="0" indent="0">
              <a:lnSpc>
                <a:spcPct val="110000"/>
              </a:lnSpc>
              <a:buNone/>
            </a:pPr>
            <a:r>
              <a:rPr lang="en-US" sz="3200" b="1" dirty="0" err="1"/>
              <a:t>Perustavanlaatuisia</a:t>
            </a:r>
            <a:r>
              <a:rPr lang="en-US" sz="3200" b="1" dirty="0"/>
              <a:t> </a:t>
            </a:r>
            <a:endParaRPr lang="en-US" sz="3200" dirty="0"/>
          </a:p>
          <a:p>
            <a:pPr marL="0" indent="0">
              <a:lnSpc>
                <a:spcPct val="110000"/>
              </a:lnSpc>
              <a:buNone/>
            </a:pPr>
            <a:r>
              <a:rPr lang="fi-FI" sz="3200" dirty="0"/>
              <a:t>Vain kaikkein tärkeimmiksi katsotut oikeudet on nimetty ihmisoikeuksiksi.</a:t>
            </a:r>
            <a:endParaRPr lang="en-US" sz="3200" dirty="0"/>
          </a:p>
        </p:txBody>
      </p:sp>
      <p:sp>
        <p:nvSpPr>
          <p:cNvPr id="3" name="Content Placeholder 23">
            <a:extLst>
              <a:ext uri="{FF2B5EF4-FFF2-40B4-BE49-F238E27FC236}">
                <a16:creationId xmlns:a16="http://schemas.microsoft.com/office/drawing/2014/main" id="{61F239D9-78A5-6273-99D0-D465151D6106}"/>
              </a:ext>
            </a:extLst>
          </p:cNvPr>
          <p:cNvSpPr txBox="1">
            <a:spLocks noGrp="1" noRot="1" noMove="1" noResize="1" noEditPoints="1" noAdjustHandles="1" noChangeArrowheads="1" noChangeShapeType="1"/>
          </p:cNvSpPr>
          <p:nvPr/>
        </p:nvSpPr>
        <p:spPr>
          <a:xfrm>
            <a:off x="7359180" y="824053"/>
            <a:ext cx="4231341" cy="1822259"/>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i-FI" i="1" dirty="0"/>
              <a:t>“Kaikki ihmiset syntyvät vapaina ja tasavertaisina arvoltaan ja oikeuksiltaan. Heille on annettu järki ja omatunto, ja heidän on toimittava toisiaan kohtaan veljeyden hengessä.” </a:t>
            </a:r>
            <a:endParaRPr lang="fi-FI" dirty="0"/>
          </a:p>
          <a:p>
            <a:pPr marL="0" indent="0">
              <a:buNone/>
            </a:pPr>
            <a:r>
              <a:rPr lang="fi-FI" dirty="0"/>
              <a:t>-YK:n ihmisoikeuksien julistus, 1. artikla </a:t>
            </a:r>
          </a:p>
        </p:txBody>
      </p:sp>
    </p:spTree>
    <p:extLst>
      <p:ext uri="{BB962C8B-B14F-4D97-AF65-F5344CB8AC3E}">
        <p14:creationId xmlns:p14="http://schemas.microsoft.com/office/powerpoint/2010/main" val="31300683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DE2BD-88A3-7148-0C1D-A43C5912F0C1}"/>
            </a:ext>
          </a:extLst>
        </p:cNvPr>
        <p:cNvGrpSpPr/>
        <p:nvPr/>
      </p:nvGrpSpPr>
      <p:grpSpPr>
        <a:xfrm>
          <a:off x="0" y="0"/>
          <a:ext cx="0" cy="0"/>
          <a:chOff x="0" y="0"/>
          <a:chExt cx="0" cy="0"/>
        </a:xfrm>
      </p:grpSpPr>
      <p:pic>
        <p:nvPicPr>
          <p:cNvPr id="28" name="Content Placeholder 21">
            <a:extLst>
              <a:ext uri="{FF2B5EF4-FFF2-40B4-BE49-F238E27FC236}">
                <a16:creationId xmlns:a16="http://schemas.microsoft.com/office/drawing/2014/main" id="{1530E104-A97F-D776-370C-4035EB517EE9}"/>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3D9744D-D9E6-9F6E-7078-61AEF94FE40A}"/>
              </a:ext>
            </a:extLst>
          </p:cNvPr>
          <p:cNvSpPr>
            <a:spLocks noGrp="1" noRot="1" noMove="1" noResize="1" noEditPoints="1" noAdjustHandles="1" noChangeArrowheads="1" noChangeShapeType="1"/>
          </p:cNvSpPr>
          <p:nvPr>
            <p:ph type="title"/>
          </p:nvPr>
        </p:nvSpPr>
        <p:spPr/>
        <p:txBody>
          <a:bodyPr/>
          <a:lstStyle/>
          <a:p>
            <a:r>
              <a:rPr lang="fi-FI" dirty="0"/>
              <a:t>Alkuperäiskansojen asema ja oikeudet</a:t>
            </a:r>
            <a:endParaRPr lang="en-US" dirty="0"/>
          </a:p>
        </p:txBody>
      </p:sp>
      <p:pic>
        <p:nvPicPr>
          <p:cNvPr id="6" name="Content Placeholder 3">
            <a:extLst>
              <a:ext uri="{FF2B5EF4-FFF2-40B4-BE49-F238E27FC236}">
                <a16:creationId xmlns:a16="http://schemas.microsoft.com/office/drawing/2014/main" id="{233DD5E0-CBA7-6EEA-CDD6-E8B93BE9C35A}"/>
              </a:ext>
            </a:extLst>
          </p:cNvPr>
          <p:cNvPicPr>
            <a:picLocks noGrp="1" noRot="1" noChangeAspect="1" noMove="1" noResize="1" noEditPoints="1" noAdjustHandles="1" noChangeArrowheads="1" noChangeShapeType="1" noCrop="1"/>
          </p:cNvPicPr>
          <p:nvPr/>
        </p:nvPicPr>
        <p:blipFill>
          <a:blip r:embed="rId4"/>
          <a:stretch>
            <a:fillRect/>
          </a:stretch>
        </p:blipFill>
        <p:spPr>
          <a:xfrm>
            <a:off x="10244973" y="5986677"/>
            <a:ext cx="1673083" cy="650778"/>
          </a:xfrm>
          <a:prstGeom prst="rect">
            <a:avLst/>
          </a:prstGeom>
        </p:spPr>
      </p:pic>
      <p:sp>
        <p:nvSpPr>
          <p:cNvPr id="8" name="Rectangle 7">
            <a:extLst>
              <a:ext uri="{FF2B5EF4-FFF2-40B4-BE49-F238E27FC236}">
                <a16:creationId xmlns:a16="http://schemas.microsoft.com/office/drawing/2014/main" id="{FED61A33-8C11-60C5-77A6-C7CC90B7B72C}"/>
              </a:ext>
            </a:extLst>
          </p:cNvPr>
          <p:cNvSpPr/>
          <p:nvPr/>
        </p:nvSpPr>
        <p:spPr>
          <a:xfrm>
            <a:off x="8552520" y="5990412"/>
            <a:ext cx="1628983" cy="6353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Content Placeholder 3">
            <a:extLst>
              <a:ext uri="{FF2B5EF4-FFF2-40B4-BE49-F238E27FC236}">
                <a16:creationId xmlns:a16="http://schemas.microsoft.com/office/drawing/2014/main" id="{7939E679-5B5F-9433-83BC-293D8E64BCD8}"/>
              </a:ext>
            </a:extLst>
          </p:cNvPr>
          <p:cNvPicPr>
            <a:picLocks noGrp="1" noRot="1" noChangeAspect="1" noMove="1" noResize="1" noEditPoints="1" noAdjustHandles="1" noChangeArrowheads="1" noChangeShapeType="1" noCrop="1"/>
          </p:cNvPicPr>
          <p:nvPr/>
        </p:nvPicPr>
        <p:blipFill>
          <a:blip r:embed="rId5"/>
          <a:stretch>
            <a:fillRect/>
          </a:stretch>
        </p:blipFill>
        <p:spPr>
          <a:xfrm>
            <a:off x="8555340" y="5988456"/>
            <a:ext cx="1618049" cy="651824"/>
          </a:xfrm>
          <a:prstGeom prst="rect">
            <a:avLst/>
          </a:prstGeom>
        </p:spPr>
      </p:pic>
      <p:sp>
        <p:nvSpPr>
          <p:cNvPr id="24" name="Content Placeholder 23">
            <a:extLst>
              <a:ext uri="{FF2B5EF4-FFF2-40B4-BE49-F238E27FC236}">
                <a16:creationId xmlns:a16="http://schemas.microsoft.com/office/drawing/2014/main" id="{1386CF53-ACBB-F0CE-F4A9-6B47F25583FE}"/>
              </a:ext>
            </a:extLst>
          </p:cNvPr>
          <p:cNvSpPr>
            <a:spLocks noGrp="1" noRot="1" noMove="1" noResize="1" noEditPoints="1" noAdjustHandles="1" noChangeArrowheads="1" noChangeShapeType="1"/>
          </p:cNvSpPr>
          <p:nvPr>
            <p:ph idx="1"/>
          </p:nvPr>
        </p:nvSpPr>
        <p:spPr>
          <a:xfrm>
            <a:off x="838200" y="1882588"/>
            <a:ext cx="8933330" cy="4610287"/>
          </a:xfrm>
        </p:spPr>
        <p:txBody>
          <a:bodyPr>
            <a:normAutofit/>
          </a:bodyPr>
          <a:lstStyle/>
          <a:p>
            <a:pPr marL="0" indent="0">
              <a:buNone/>
            </a:pPr>
            <a:endParaRPr lang="fi-FI" dirty="0"/>
          </a:p>
          <a:p>
            <a:pPr marL="0" indent="0">
              <a:buNone/>
            </a:pPr>
            <a:r>
              <a:rPr lang="fi-FI" sz="2400" dirty="0"/>
              <a:t>Kansainvälisessä oikeudessa alkuperäiskansalla tarkoitetaan kansaa, joka on asuttanut tiettyä maantieteellistä aluetta ennen valtionrajojen muodostamista. </a:t>
            </a:r>
          </a:p>
          <a:p>
            <a:pPr marL="0" indent="0">
              <a:buNone/>
            </a:pPr>
            <a:endParaRPr lang="fi-FI" sz="2400" dirty="0"/>
          </a:p>
          <a:p>
            <a:pPr marL="0" indent="0">
              <a:buNone/>
            </a:pPr>
            <a:r>
              <a:rPr lang="fi-FI" sz="2400" dirty="0"/>
              <a:t>Alkuperäiskansoille ominaista on erityinen suhde maahan, johon kielet, kulttuurit ja elinkeinot nivoutuvat tiiviisti. </a:t>
            </a:r>
          </a:p>
          <a:p>
            <a:pPr marL="0" indent="0">
              <a:buNone/>
            </a:pPr>
            <a:endParaRPr lang="fi-FI" sz="2400" dirty="0"/>
          </a:p>
          <a:p>
            <a:pPr marL="0" indent="0">
              <a:buNone/>
            </a:pPr>
            <a:r>
              <a:rPr lang="fi-FI" sz="2400" b="1" dirty="0"/>
              <a:t>Saamelaiset ovat Euroopan unionin alueella ainoa tunnustettu alkuperäiskansa. </a:t>
            </a:r>
            <a:endParaRPr lang="en-US" sz="2400" b="1" dirty="0"/>
          </a:p>
        </p:txBody>
      </p:sp>
    </p:spTree>
    <p:extLst>
      <p:ext uri="{BB962C8B-B14F-4D97-AF65-F5344CB8AC3E}">
        <p14:creationId xmlns:p14="http://schemas.microsoft.com/office/powerpoint/2010/main" val="19558487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4822F-570F-0BC1-2B6A-4DCDAC7603D5}"/>
            </a:ext>
          </a:extLst>
        </p:cNvPr>
        <p:cNvGrpSpPr/>
        <p:nvPr/>
      </p:nvGrpSpPr>
      <p:grpSpPr>
        <a:xfrm>
          <a:off x="0" y="0"/>
          <a:ext cx="0" cy="0"/>
          <a:chOff x="0" y="0"/>
          <a:chExt cx="0" cy="0"/>
        </a:xfrm>
      </p:grpSpPr>
      <p:pic>
        <p:nvPicPr>
          <p:cNvPr id="28" name="Content Placeholder 21">
            <a:extLst>
              <a:ext uri="{FF2B5EF4-FFF2-40B4-BE49-F238E27FC236}">
                <a16:creationId xmlns:a16="http://schemas.microsoft.com/office/drawing/2014/main" id="{61E6565F-76B0-0D76-2AE9-6699B4B06605}"/>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218D1B4-A7E5-1CBC-5649-1AF86C950CEF}"/>
              </a:ext>
            </a:extLst>
          </p:cNvPr>
          <p:cNvSpPr>
            <a:spLocks noGrp="1" noRot="1" noMove="1" noResize="1" noEditPoints="1" noAdjustHandles="1" noChangeArrowheads="1" noChangeShapeType="1"/>
          </p:cNvSpPr>
          <p:nvPr>
            <p:ph type="title"/>
          </p:nvPr>
        </p:nvSpPr>
        <p:spPr/>
        <p:txBody>
          <a:bodyPr/>
          <a:lstStyle/>
          <a:p>
            <a:r>
              <a:rPr lang="fi-FI" dirty="0"/>
              <a:t>YK:n julistus alkuperäiskansojen oikeuksista</a:t>
            </a:r>
            <a:endParaRPr lang="en-US" dirty="0"/>
          </a:p>
        </p:txBody>
      </p:sp>
      <p:pic>
        <p:nvPicPr>
          <p:cNvPr id="6" name="Content Placeholder 3">
            <a:extLst>
              <a:ext uri="{FF2B5EF4-FFF2-40B4-BE49-F238E27FC236}">
                <a16:creationId xmlns:a16="http://schemas.microsoft.com/office/drawing/2014/main" id="{90238E5C-663E-B3FD-455E-EDB38622F006}"/>
              </a:ext>
            </a:extLst>
          </p:cNvPr>
          <p:cNvPicPr>
            <a:picLocks noGrp="1" noRot="1" noChangeAspect="1" noMove="1" noResize="1" noEditPoints="1" noAdjustHandles="1" noChangeArrowheads="1" noChangeShapeType="1" noCrop="1"/>
          </p:cNvPicPr>
          <p:nvPr/>
        </p:nvPicPr>
        <p:blipFill>
          <a:blip r:embed="rId4"/>
          <a:stretch>
            <a:fillRect/>
          </a:stretch>
        </p:blipFill>
        <p:spPr>
          <a:xfrm>
            <a:off x="10244973" y="5986677"/>
            <a:ext cx="1673083" cy="650778"/>
          </a:xfrm>
          <a:prstGeom prst="rect">
            <a:avLst/>
          </a:prstGeom>
        </p:spPr>
      </p:pic>
      <p:sp>
        <p:nvSpPr>
          <p:cNvPr id="8" name="Rectangle 7">
            <a:extLst>
              <a:ext uri="{FF2B5EF4-FFF2-40B4-BE49-F238E27FC236}">
                <a16:creationId xmlns:a16="http://schemas.microsoft.com/office/drawing/2014/main" id="{CCA3F879-02F9-336E-1945-78831D1E99A3}"/>
              </a:ext>
            </a:extLst>
          </p:cNvPr>
          <p:cNvSpPr/>
          <p:nvPr/>
        </p:nvSpPr>
        <p:spPr>
          <a:xfrm>
            <a:off x="8552520" y="5990412"/>
            <a:ext cx="1628983" cy="6353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Content Placeholder 3">
            <a:extLst>
              <a:ext uri="{FF2B5EF4-FFF2-40B4-BE49-F238E27FC236}">
                <a16:creationId xmlns:a16="http://schemas.microsoft.com/office/drawing/2014/main" id="{CAB8D28C-57C8-B2A1-7CDA-2EA5ECB2A33E}"/>
              </a:ext>
            </a:extLst>
          </p:cNvPr>
          <p:cNvPicPr>
            <a:picLocks noGrp="1" noRot="1" noChangeAspect="1" noMove="1" noResize="1" noEditPoints="1" noAdjustHandles="1" noChangeArrowheads="1" noChangeShapeType="1" noCrop="1"/>
          </p:cNvPicPr>
          <p:nvPr/>
        </p:nvPicPr>
        <p:blipFill>
          <a:blip r:embed="rId5"/>
          <a:stretch>
            <a:fillRect/>
          </a:stretch>
        </p:blipFill>
        <p:spPr>
          <a:xfrm>
            <a:off x="8555340" y="5988456"/>
            <a:ext cx="1618049" cy="651824"/>
          </a:xfrm>
          <a:prstGeom prst="rect">
            <a:avLst/>
          </a:prstGeom>
        </p:spPr>
      </p:pic>
      <p:sp>
        <p:nvSpPr>
          <p:cNvPr id="24" name="Content Placeholder 23">
            <a:extLst>
              <a:ext uri="{FF2B5EF4-FFF2-40B4-BE49-F238E27FC236}">
                <a16:creationId xmlns:a16="http://schemas.microsoft.com/office/drawing/2014/main" id="{E329DB6F-BC1D-86DC-3F3E-1A37012AC6B6}"/>
              </a:ext>
            </a:extLst>
          </p:cNvPr>
          <p:cNvSpPr>
            <a:spLocks noGrp="1" noRot="1" noMove="1" noResize="1" noEditPoints="1" noAdjustHandles="1" noChangeArrowheads="1" noChangeShapeType="1"/>
          </p:cNvSpPr>
          <p:nvPr>
            <p:ph idx="1"/>
          </p:nvPr>
        </p:nvSpPr>
        <p:spPr>
          <a:xfrm>
            <a:off x="838200" y="2474259"/>
            <a:ext cx="8933330" cy="4018616"/>
          </a:xfrm>
        </p:spPr>
        <p:txBody>
          <a:bodyPr>
            <a:normAutofit/>
          </a:bodyPr>
          <a:lstStyle/>
          <a:p>
            <a:pPr marL="0" indent="0">
              <a:buNone/>
            </a:pPr>
            <a:r>
              <a:rPr lang="fi-FI" dirty="0"/>
              <a:t>YK:n alkuperäiskansojen oikeuksia koskeva julistus hyväksyttiin YK:n yleiskokouksessa vuonna 2007. Julistus koskee muun muassa alkuperäiskansojen itsemääräämisoikeutta, oikeutta omaan kieleen, kulttuurin ja perinteiden harjoittamiseen sekä valtioiden vastuuta turvata alkuperäiskansojen kulttuurit sekä kuulla alkuperäiskansoja heitä koskevissa asioissa. </a:t>
            </a:r>
          </a:p>
        </p:txBody>
      </p:sp>
    </p:spTree>
    <p:extLst>
      <p:ext uri="{BB962C8B-B14F-4D97-AF65-F5344CB8AC3E}">
        <p14:creationId xmlns:p14="http://schemas.microsoft.com/office/powerpoint/2010/main" val="25424791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B5EBBB-0839-469D-2DFA-C333294D0B42}"/>
            </a:ext>
          </a:extLst>
        </p:cNvPr>
        <p:cNvGrpSpPr/>
        <p:nvPr/>
      </p:nvGrpSpPr>
      <p:grpSpPr>
        <a:xfrm>
          <a:off x="0" y="0"/>
          <a:ext cx="0" cy="0"/>
          <a:chOff x="0" y="0"/>
          <a:chExt cx="0" cy="0"/>
        </a:xfrm>
      </p:grpSpPr>
      <p:pic>
        <p:nvPicPr>
          <p:cNvPr id="28" name="Content Placeholder 21">
            <a:extLst>
              <a:ext uri="{FF2B5EF4-FFF2-40B4-BE49-F238E27FC236}">
                <a16:creationId xmlns:a16="http://schemas.microsoft.com/office/drawing/2014/main" id="{FB56D817-9627-520E-FB72-0671F31D043B}"/>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E10D386-ACB6-6518-30E8-7DF4B36F9AA5}"/>
              </a:ext>
            </a:extLst>
          </p:cNvPr>
          <p:cNvSpPr>
            <a:spLocks noGrp="1" noRot="1" noMove="1" noResize="1" noEditPoints="1" noAdjustHandles="1" noChangeArrowheads="1" noChangeShapeType="1"/>
          </p:cNvSpPr>
          <p:nvPr>
            <p:ph type="title"/>
          </p:nvPr>
        </p:nvSpPr>
        <p:spPr/>
        <p:txBody>
          <a:bodyPr/>
          <a:lstStyle/>
          <a:p>
            <a:r>
              <a:rPr lang="fi-FI" dirty="0"/>
              <a:t>Oikeus vapaaseen ja tietoon perustuvaan ennakkosuostumukseen (FPIC)</a:t>
            </a:r>
            <a:endParaRPr lang="en-US" dirty="0"/>
          </a:p>
        </p:txBody>
      </p:sp>
      <p:pic>
        <p:nvPicPr>
          <p:cNvPr id="6" name="Content Placeholder 3">
            <a:extLst>
              <a:ext uri="{FF2B5EF4-FFF2-40B4-BE49-F238E27FC236}">
                <a16:creationId xmlns:a16="http://schemas.microsoft.com/office/drawing/2014/main" id="{B635FF4D-B384-084A-DB63-4C02D8F1C2D0}"/>
              </a:ext>
            </a:extLst>
          </p:cNvPr>
          <p:cNvPicPr>
            <a:picLocks noGrp="1" noRot="1" noChangeAspect="1" noMove="1" noResize="1" noEditPoints="1" noAdjustHandles="1" noChangeArrowheads="1" noChangeShapeType="1" noCrop="1"/>
          </p:cNvPicPr>
          <p:nvPr/>
        </p:nvPicPr>
        <p:blipFill>
          <a:blip r:embed="rId4"/>
          <a:stretch>
            <a:fillRect/>
          </a:stretch>
        </p:blipFill>
        <p:spPr>
          <a:xfrm>
            <a:off x="10244973" y="5986677"/>
            <a:ext cx="1673083" cy="650778"/>
          </a:xfrm>
          <a:prstGeom prst="rect">
            <a:avLst/>
          </a:prstGeom>
        </p:spPr>
      </p:pic>
      <p:sp>
        <p:nvSpPr>
          <p:cNvPr id="8" name="Rectangle 7">
            <a:extLst>
              <a:ext uri="{FF2B5EF4-FFF2-40B4-BE49-F238E27FC236}">
                <a16:creationId xmlns:a16="http://schemas.microsoft.com/office/drawing/2014/main" id="{62162673-8C6A-39BA-E6EC-9AD87506ADD3}"/>
              </a:ext>
            </a:extLst>
          </p:cNvPr>
          <p:cNvSpPr/>
          <p:nvPr/>
        </p:nvSpPr>
        <p:spPr>
          <a:xfrm>
            <a:off x="8552520" y="5990412"/>
            <a:ext cx="1628983" cy="6353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Content Placeholder 3">
            <a:extLst>
              <a:ext uri="{FF2B5EF4-FFF2-40B4-BE49-F238E27FC236}">
                <a16:creationId xmlns:a16="http://schemas.microsoft.com/office/drawing/2014/main" id="{C84D2F0D-8217-F45E-DF73-FE3118A2801E}"/>
              </a:ext>
            </a:extLst>
          </p:cNvPr>
          <p:cNvPicPr>
            <a:picLocks noGrp="1" noRot="1" noChangeAspect="1" noMove="1" noResize="1" noEditPoints="1" noAdjustHandles="1" noChangeArrowheads="1" noChangeShapeType="1" noCrop="1"/>
          </p:cNvPicPr>
          <p:nvPr/>
        </p:nvPicPr>
        <p:blipFill>
          <a:blip r:embed="rId5"/>
          <a:stretch>
            <a:fillRect/>
          </a:stretch>
        </p:blipFill>
        <p:spPr>
          <a:xfrm>
            <a:off x="8555340" y="5988456"/>
            <a:ext cx="1618049" cy="651824"/>
          </a:xfrm>
          <a:prstGeom prst="rect">
            <a:avLst/>
          </a:prstGeom>
        </p:spPr>
      </p:pic>
      <p:sp>
        <p:nvSpPr>
          <p:cNvPr id="24" name="Content Placeholder 23">
            <a:extLst>
              <a:ext uri="{FF2B5EF4-FFF2-40B4-BE49-F238E27FC236}">
                <a16:creationId xmlns:a16="http://schemas.microsoft.com/office/drawing/2014/main" id="{16E2F406-14AE-C424-01C0-0BCE283AEBAE}"/>
              </a:ext>
            </a:extLst>
          </p:cNvPr>
          <p:cNvSpPr>
            <a:spLocks noGrp="1" noRot="1" noMove="1" noResize="1" noEditPoints="1" noAdjustHandles="1" noChangeArrowheads="1" noChangeShapeType="1"/>
          </p:cNvSpPr>
          <p:nvPr>
            <p:ph idx="1"/>
          </p:nvPr>
        </p:nvSpPr>
        <p:spPr>
          <a:xfrm>
            <a:off x="838200" y="2055813"/>
            <a:ext cx="8538882" cy="4437062"/>
          </a:xfrm>
        </p:spPr>
        <p:txBody>
          <a:bodyPr>
            <a:normAutofit fontScale="92500" lnSpcReduction="20000"/>
          </a:bodyPr>
          <a:lstStyle/>
          <a:p>
            <a:pPr marL="0" indent="0">
              <a:lnSpc>
                <a:spcPct val="100000"/>
              </a:lnSpc>
              <a:buNone/>
            </a:pPr>
            <a:r>
              <a:rPr lang="en-US" sz="2400" b="1" dirty="0" err="1"/>
              <a:t>Vapaa</a:t>
            </a:r>
            <a:r>
              <a:rPr lang="en-US" sz="2400" b="1" dirty="0"/>
              <a:t> </a:t>
            </a:r>
            <a:r>
              <a:rPr lang="en-US" sz="2400" b="1" dirty="0" err="1"/>
              <a:t>suostumus</a:t>
            </a:r>
            <a:r>
              <a:rPr lang="en-US" sz="2400" b="1" dirty="0"/>
              <a:t> (Free) </a:t>
            </a:r>
            <a:endParaRPr lang="en-US" sz="2400" dirty="0"/>
          </a:p>
          <a:p>
            <a:pPr marL="0" indent="0">
              <a:lnSpc>
                <a:spcPct val="100000"/>
              </a:lnSpc>
              <a:buNone/>
            </a:pPr>
            <a:r>
              <a:rPr lang="fi-FI" sz="2400" dirty="0"/>
              <a:t>Kaikkien keskustelun ja päätöksenteon rakenteiden ja tapojen tulee olla reiluja, eikä niissä saa esiintyä pakottamista, manipulointia, uhkailua, lahjontaa tai muita epätasa-arvoisia neuvotteluasetelmia. </a:t>
            </a:r>
          </a:p>
          <a:p>
            <a:pPr marL="0" indent="0">
              <a:lnSpc>
                <a:spcPct val="100000"/>
              </a:lnSpc>
              <a:buNone/>
            </a:pPr>
            <a:r>
              <a:rPr lang="en-US" sz="2400" b="1" dirty="0" err="1"/>
              <a:t>Ennakolta</a:t>
            </a:r>
            <a:r>
              <a:rPr lang="en-US" sz="2400" b="1" dirty="0"/>
              <a:t> </a:t>
            </a:r>
            <a:r>
              <a:rPr lang="en-US" sz="2400" b="1" dirty="0" err="1"/>
              <a:t>hankittu</a:t>
            </a:r>
            <a:r>
              <a:rPr lang="en-US" sz="2400" b="1" dirty="0"/>
              <a:t> </a:t>
            </a:r>
            <a:r>
              <a:rPr lang="en-US" sz="2400" b="1" dirty="0" err="1"/>
              <a:t>suostumus</a:t>
            </a:r>
            <a:r>
              <a:rPr lang="en-US" sz="2400" b="1" dirty="0"/>
              <a:t> (Prior) </a:t>
            </a:r>
            <a:endParaRPr lang="en-US" sz="2400" dirty="0"/>
          </a:p>
          <a:p>
            <a:pPr marL="0" indent="0">
              <a:lnSpc>
                <a:spcPct val="100000"/>
              </a:lnSpc>
              <a:buNone/>
            </a:pPr>
            <a:r>
              <a:rPr lang="fi-FI" sz="2400" dirty="0"/>
              <a:t>Neuvottelut tulee käydä ennen kuin mitään haitallisia toimenpiteitä tehdään. Yhteisöille on annettava riittävästi aikaa keskustella ja antaa suostumuksensa toimenpiteisiin arvojensa ja perinteidensä mukaisesti. </a:t>
            </a:r>
          </a:p>
          <a:p>
            <a:pPr marL="0" indent="0">
              <a:lnSpc>
                <a:spcPct val="100000"/>
              </a:lnSpc>
              <a:buNone/>
            </a:pPr>
            <a:r>
              <a:rPr lang="fi-FI" sz="2400" b="1" dirty="0"/>
              <a:t>Tietoon perustuva suostumus (</a:t>
            </a:r>
            <a:r>
              <a:rPr lang="fi-FI" sz="2400" b="1" dirty="0" err="1"/>
              <a:t>Informed</a:t>
            </a:r>
            <a:r>
              <a:rPr lang="fi-FI" sz="2400" b="1" dirty="0"/>
              <a:t> </a:t>
            </a:r>
            <a:r>
              <a:rPr lang="fi-FI" sz="2400" b="1" dirty="0" err="1"/>
              <a:t>Consent</a:t>
            </a:r>
            <a:r>
              <a:rPr lang="fi-FI" sz="2400" b="1" dirty="0"/>
              <a:t>) </a:t>
            </a:r>
            <a:endParaRPr lang="fi-FI" sz="2400" dirty="0"/>
          </a:p>
          <a:p>
            <a:pPr marL="0" indent="0">
              <a:lnSpc>
                <a:spcPct val="100000"/>
              </a:lnSpc>
              <a:buNone/>
            </a:pPr>
            <a:r>
              <a:rPr lang="fi-FI" sz="2400" dirty="0"/>
              <a:t>Yhteisöille on annettava kaikki saatavilla oleva objektiivinen tieto selkeällä ja kulttuurisesti sopivalla tavalla. Heillä on myös oltava mahdollisuus saada riippumatonta neuvontaa asiaan liittyen. </a:t>
            </a:r>
          </a:p>
        </p:txBody>
      </p:sp>
    </p:spTree>
    <p:extLst>
      <p:ext uri="{BB962C8B-B14F-4D97-AF65-F5344CB8AC3E}">
        <p14:creationId xmlns:p14="http://schemas.microsoft.com/office/powerpoint/2010/main" val="31082621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F0EDF3-304D-DEB7-FBA2-BF1192B9A2B6}"/>
            </a:ext>
          </a:extLst>
        </p:cNvPr>
        <p:cNvGrpSpPr/>
        <p:nvPr/>
      </p:nvGrpSpPr>
      <p:grpSpPr>
        <a:xfrm>
          <a:off x="0" y="0"/>
          <a:ext cx="0" cy="0"/>
          <a:chOff x="0" y="0"/>
          <a:chExt cx="0" cy="0"/>
        </a:xfrm>
      </p:grpSpPr>
      <p:pic>
        <p:nvPicPr>
          <p:cNvPr id="28" name="Content Placeholder 21">
            <a:extLst>
              <a:ext uri="{FF2B5EF4-FFF2-40B4-BE49-F238E27FC236}">
                <a16:creationId xmlns:a16="http://schemas.microsoft.com/office/drawing/2014/main" id="{3F5D7561-E6C1-35F6-F786-39941D378CF4}"/>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C263460-9962-02E1-593F-7C5BB170CFFF}"/>
              </a:ext>
            </a:extLst>
          </p:cNvPr>
          <p:cNvSpPr>
            <a:spLocks noGrp="1" noRot="1" noMove="1" noResize="1" noEditPoints="1" noAdjustHandles="1" noChangeArrowheads="1" noChangeShapeType="1"/>
          </p:cNvSpPr>
          <p:nvPr>
            <p:ph type="title"/>
          </p:nvPr>
        </p:nvSpPr>
        <p:spPr/>
        <p:txBody>
          <a:bodyPr/>
          <a:lstStyle/>
          <a:p>
            <a:r>
              <a:rPr lang="fi-FI" dirty="0"/>
              <a:t>Saamelaiset alkuperäiskansana</a:t>
            </a:r>
            <a:endParaRPr lang="en-US" dirty="0"/>
          </a:p>
        </p:txBody>
      </p:sp>
      <p:pic>
        <p:nvPicPr>
          <p:cNvPr id="6" name="Content Placeholder 3">
            <a:extLst>
              <a:ext uri="{FF2B5EF4-FFF2-40B4-BE49-F238E27FC236}">
                <a16:creationId xmlns:a16="http://schemas.microsoft.com/office/drawing/2014/main" id="{72638506-6148-2F5D-2152-42615438D0C0}"/>
              </a:ext>
            </a:extLst>
          </p:cNvPr>
          <p:cNvPicPr>
            <a:picLocks noGrp="1" noRot="1" noChangeAspect="1" noMove="1" noResize="1" noEditPoints="1" noAdjustHandles="1" noChangeArrowheads="1" noChangeShapeType="1" noCrop="1"/>
          </p:cNvPicPr>
          <p:nvPr/>
        </p:nvPicPr>
        <p:blipFill>
          <a:blip r:embed="rId4"/>
          <a:stretch>
            <a:fillRect/>
          </a:stretch>
        </p:blipFill>
        <p:spPr>
          <a:xfrm>
            <a:off x="10244973" y="5986677"/>
            <a:ext cx="1673083" cy="650778"/>
          </a:xfrm>
          <a:prstGeom prst="rect">
            <a:avLst/>
          </a:prstGeom>
        </p:spPr>
      </p:pic>
      <p:sp>
        <p:nvSpPr>
          <p:cNvPr id="8" name="Rectangle 7">
            <a:extLst>
              <a:ext uri="{FF2B5EF4-FFF2-40B4-BE49-F238E27FC236}">
                <a16:creationId xmlns:a16="http://schemas.microsoft.com/office/drawing/2014/main" id="{07AA8D67-9E6B-8AF5-8102-FBDB2B0B2A0F}"/>
              </a:ext>
            </a:extLst>
          </p:cNvPr>
          <p:cNvSpPr/>
          <p:nvPr/>
        </p:nvSpPr>
        <p:spPr>
          <a:xfrm>
            <a:off x="8552520" y="5990412"/>
            <a:ext cx="1628983" cy="6353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Content Placeholder 3">
            <a:extLst>
              <a:ext uri="{FF2B5EF4-FFF2-40B4-BE49-F238E27FC236}">
                <a16:creationId xmlns:a16="http://schemas.microsoft.com/office/drawing/2014/main" id="{B5F97708-2544-1D56-4DD7-260BB1EEA6C3}"/>
              </a:ext>
            </a:extLst>
          </p:cNvPr>
          <p:cNvPicPr>
            <a:picLocks noGrp="1" noRot="1" noChangeAspect="1" noMove="1" noResize="1" noEditPoints="1" noAdjustHandles="1" noChangeArrowheads="1" noChangeShapeType="1" noCrop="1"/>
          </p:cNvPicPr>
          <p:nvPr/>
        </p:nvPicPr>
        <p:blipFill>
          <a:blip r:embed="rId5"/>
          <a:stretch>
            <a:fillRect/>
          </a:stretch>
        </p:blipFill>
        <p:spPr>
          <a:xfrm>
            <a:off x="8555340" y="5988456"/>
            <a:ext cx="1618049" cy="651824"/>
          </a:xfrm>
          <a:prstGeom prst="rect">
            <a:avLst/>
          </a:prstGeom>
        </p:spPr>
      </p:pic>
      <p:sp>
        <p:nvSpPr>
          <p:cNvPr id="24" name="Content Placeholder 23">
            <a:extLst>
              <a:ext uri="{FF2B5EF4-FFF2-40B4-BE49-F238E27FC236}">
                <a16:creationId xmlns:a16="http://schemas.microsoft.com/office/drawing/2014/main" id="{461C82C6-319B-9E7E-D4D9-5262ED77AF43}"/>
              </a:ext>
            </a:extLst>
          </p:cNvPr>
          <p:cNvSpPr>
            <a:spLocks noGrp="1" noRot="1" noMove="1" noResize="1" noEditPoints="1" noAdjustHandles="1" noChangeArrowheads="1" noChangeShapeType="1"/>
          </p:cNvSpPr>
          <p:nvPr>
            <p:ph idx="1"/>
          </p:nvPr>
        </p:nvSpPr>
        <p:spPr>
          <a:xfrm>
            <a:off x="838200" y="2055813"/>
            <a:ext cx="7997680" cy="4437062"/>
          </a:xfrm>
        </p:spPr>
        <p:txBody>
          <a:bodyPr>
            <a:normAutofit/>
          </a:bodyPr>
          <a:lstStyle/>
          <a:p>
            <a:r>
              <a:rPr lang="fi-FI" sz="2400" dirty="0"/>
              <a:t>Saamelaiset ovat arktinen alkuperäiskansa, jonka perinteinen asuinalue </a:t>
            </a:r>
            <a:r>
              <a:rPr lang="fi-FI" sz="2400" dirty="0" err="1"/>
              <a:t>Sápmi</a:t>
            </a:r>
            <a:r>
              <a:rPr lang="fi-FI" sz="2400" dirty="0"/>
              <a:t> (suomeksi Saamenmaa) ulottuu neljän valtion alueelle: Suomen, Ruotsin, Norjan ja Venäjän. </a:t>
            </a:r>
          </a:p>
          <a:p>
            <a:r>
              <a:rPr lang="fi-FI" sz="2400" dirty="0"/>
              <a:t>Saamelaisia arvioidaan olevan 75 000–100 000.</a:t>
            </a:r>
          </a:p>
          <a:p>
            <a:r>
              <a:rPr lang="fi-FI" sz="2400" dirty="0"/>
              <a:t>Saamelaiskulttuurin perusta ovat perinteiset elinkeinot, kuten poronhoito, kalastus, metsästys, keräily ja saamelainen käsityö eli </a:t>
            </a:r>
            <a:r>
              <a:rPr lang="fi-FI" sz="2400" dirty="0" err="1"/>
              <a:t>duodji</a:t>
            </a:r>
            <a:r>
              <a:rPr lang="fi-FI" sz="2400" dirty="0"/>
              <a:t>.</a:t>
            </a:r>
          </a:p>
          <a:p>
            <a:r>
              <a:rPr lang="fi-FI" sz="2400" dirty="0"/>
              <a:t>Suomessa saamelaiset tunnustettiin alkuperäiskansaksi perustuslaissa vuonna 1995. </a:t>
            </a:r>
          </a:p>
        </p:txBody>
      </p:sp>
      <p:pic>
        <p:nvPicPr>
          <p:cNvPr id="4" name="Kuva 3">
            <a:extLst>
              <a:ext uri="{FF2B5EF4-FFF2-40B4-BE49-F238E27FC236}">
                <a16:creationId xmlns:a16="http://schemas.microsoft.com/office/drawing/2014/main" id="{40980BAE-75C3-014B-8A07-5C4251763A8B}"/>
              </a:ext>
            </a:extLst>
          </p:cNvPr>
          <p:cNvPicPr>
            <a:picLocks noGrp="1" noRot="1" noChangeAspect="1" noMove="1" noResize="1" noEditPoints="1" noAdjustHandles="1" noChangeArrowheads="1" noChangeShapeType="1" noCrop="1"/>
          </p:cNvPicPr>
          <p:nvPr/>
        </p:nvPicPr>
        <p:blipFill>
          <a:blip r:embed="rId6" cstate="print">
            <a:extLst>
              <a:ext uri="{28A0092B-C50C-407E-A947-70E740481C1C}">
                <a14:useLocalDpi xmlns:a14="http://schemas.microsoft.com/office/drawing/2010/main" val="0"/>
              </a:ext>
            </a:extLst>
          </a:blip>
          <a:stretch>
            <a:fillRect/>
          </a:stretch>
        </p:blipFill>
        <p:spPr>
          <a:xfrm>
            <a:off x="8552520" y="-1"/>
            <a:ext cx="3273114" cy="4093697"/>
          </a:xfrm>
          <a:prstGeom prst="rect">
            <a:avLst/>
          </a:prstGeom>
        </p:spPr>
      </p:pic>
      <p:sp>
        <p:nvSpPr>
          <p:cNvPr id="3" name="Tekstiruutu 2">
            <a:extLst>
              <a:ext uri="{FF2B5EF4-FFF2-40B4-BE49-F238E27FC236}">
                <a16:creationId xmlns:a16="http://schemas.microsoft.com/office/drawing/2014/main" id="{32BAB7CC-A141-5A22-7C69-823F7350F2AD}"/>
              </a:ext>
            </a:extLst>
          </p:cNvPr>
          <p:cNvSpPr txBox="1">
            <a:spLocks noGrp="1" noRot="1" noMove="1" noResize="1" noEditPoints="1" noAdjustHandles="1" noChangeArrowheads="1" noChangeShapeType="1"/>
          </p:cNvSpPr>
          <p:nvPr/>
        </p:nvSpPr>
        <p:spPr>
          <a:xfrm rot="16200000">
            <a:off x="10238551" y="1932702"/>
            <a:ext cx="3047164" cy="246221"/>
          </a:xfrm>
          <a:prstGeom prst="rect">
            <a:avLst/>
          </a:prstGeom>
          <a:noFill/>
        </p:spPr>
        <p:txBody>
          <a:bodyPr wrap="square" rtlCol="0">
            <a:spAutoFit/>
          </a:bodyPr>
          <a:lstStyle/>
          <a:p>
            <a:r>
              <a:rPr lang="en-US" sz="1000" dirty="0">
                <a:solidFill>
                  <a:schemeClr val="bg1"/>
                </a:solidFill>
              </a:rPr>
              <a:t>Kuva: </a:t>
            </a:r>
            <a:r>
              <a:rPr lang="en-US" sz="1000" dirty="0" err="1">
                <a:solidFill>
                  <a:schemeClr val="bg1"/>
                </a:solidFill>
              </a:rPr>
              <a:t>Saamelaisneuvosto</a:t>
            </a:r>
            <a:r>
              <a:rPr lang="en-US" sz="1000" dirty="0">
                <a:solidFill>
                  <a:schemeClr val="bg1"/>
                </a:solidFill>
              </a:rPr>
              <a:t> / Saami Council</a:t>
            </a:r>
          </a:p>
        </p:txBody>
      </p:sp>
    </p:spTree>
    <p:extLst>
      <p:ext uri="{BB962C8B-B14F-4D97-AF65-F5344CB8AC3E}">
        <p14:creationId xmlns:p14="http://schemas.microsoft.com/office/powerpoint/2010/main" val="14014128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FA2F0-FF15-D6CF-7470-CEF2FE19C858}"/>
            </a:ext>
          </a:extLst>
        </p:cNvPr>
        <p:cNvGrpSpPr/>
        <p:nvPr/>
      </p:nvGrpSpPr>
      <p:grpSpPr>
        <a:xfrm>
          <a:off x="0" y="0"/>
          <a:ext cx="0" cy="0"/>
          <a:chOff x="0" y="0"/>
          <a:chExt cx="0" cy="0"/>
        </a:xfrm>
      </p:grpSpPr>
      <p:pic>
        <p:nvPicPr>
          <p:cNvPr id="28" name="Content Placeholder 21">
            <a:extLst>
              <a:ext uri="{FF2B5EF4-FFF2-40B4-BE49-F238E27FC236}">
                <a16:creationId xmlns:a16="http://schemas.microsoft.com/office/drawing/2014/main" id="{76F38171-6BA6-5DF0-F8EB-BCC98C5956AC}"/>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83D0B74-5397-0D13-7B46-1B777F6FB2A7}"/>
              </a:ext>
            </a:extLst>
          </p:cNvPr>
          <p:cNvSpPr>
            <a:spLocks noGrp="1" noRot="1" noMove="1" noResize="1" noEditPoints="1" noAdjustHandles="1" noChangeArrowheads="1" noChangeShapeType="1"/>
          </p:cNvSpPr>
          <p:nvPr>
            <p:ph type="title"/>
          </p:nvPr>
        </p:nvSpPr>
        <p:spPr/>
        <p:txBody>
          <a:bodyPr/>
          <a:lstStyle/>
          <a:p>
            <a:r>
              <a:rPr lang="fi-FI" dirty="0"/>
              <a:t>”Vihreän siirtymän” hankkeet uhkaavat saamelaisten oikeuksia </a:t>
            </a:r>
            <a:endParaRPr lang="en-US" dirty="0"/>
          </a:p>
        </p:txBody>
      </p:sp>
      <p:pic>
        <p:nvPicPr>
          <p:cNvPr id="6" name="Content Placeholder 3">
            <a:extLst>
              <a:ext uri="{FF2B5EF4-FFF2-40B4-BE49-F238E27FC236}">
                <a16:creationId xmlns:a16="http://schemas.microsoft.com/office/drawing/2014/main" id="{026AA2F8-91D8-3872-BBA2-C6037B86DC2D}"/>
              </a:ext>
            </a:extLst>
          </p:cNvPr>
          <p:cNvPicPr>
            <a:picLocks noGrp="1" noRot="1" noChangeAspect="1" noMove="1" noResize="1" noEditPoints="1" noAdjustHandles="1" noChangeArrowheads="1" noChangeShapeType="1" noCrop="1"/>
          </p:cNvPicPr>
          <p:nvPr/>
        </p:nvPicPr>
        <p:blipFill>
          <a:blip r:embed="rId4"/>
          <a:stretch>
            <a:fillRect/>
          </a:stretch>
        </p:blipFill>
        <p:spPr>
          <a:xfrm>
            <a:off x="10244973" y="5986677"/>
            <a:ext cx="1673083" cy="650778"/>
          </a:xfrm>
          <a:prstGeom prst="rect">
            <a:avLst/>
          </a:prstGeom>
        </p:spPr>
      </p:pic>
      <p:sp>
        <p:nvSpPr>
          <p:cNvPr id="8" name="Rectangle 7">
            <a:extLst>
              <a:ext uri="{FF2B5EF4-FFF2-40B4-BE49-F238E27FC236}">
                <a16:creationId xmlns:a16="http://schemas.microsoft.com/office/drawing/2014/main" id="{A53D8D5B-2BFA-4830-EBD1-46D5B70BD763}"/>
              </a:ext>
            </a:extLst>
          </p:cNvPr>
          <p:cNvSpPr/>
          <p:nvPr/>
        </p:nvSpPr>
        <p:spPr>
          <a:xfrm>
            <a:off x="8552520" y="5990412"/>
            <a:ext cx="1628983" cy="6353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Content Placeholder 3">
            <a:extLst>
              <a:ext uri="{FF2B5EF4-FFF2-40B4-BE49-F238E27FC236}">
                <a16:creationId xmlns:a16="http://schemas.microsoft.com/office/drawing/2014/main" id="{62859B1D-B107-9A46-372C-205FBFA98513}"/>
              </a:ext>
            </a:extLst>
          </p:cNvPr>
          <p:cNvPicPr>
            <a:picLocks noGrp="1" noRot="1" noChangeAspect="1" noMove="1" noResize="1" noEditPoints="1" noAdjustHandles="1" noChangeArrowheads="1" noChangeShapeType="1" noCrop="1"/>
          </p:cNvPicPr>
          <p:nvPr/>
        </p:nvPicPr>
        <p:blipFill>
          <a:blip r:embed="rId5"/>
          <a:stretch>
            <a:fillRect/>
          </a:stretch>
        </p:blipFill>
        <p:spPr>
          <a:xfrm>
            <a:off x="8555340" y="5988456"/>
            <a:ext cx="1618049" cy="651824"/>
          </a:xfrm>
          <a:prstGeom prst="rect">
            <a:avLst/>
          </a:prstGeom>
        </p:spPr>
      </p:pic>
      <p:sp>
        <p:nvSpPr>
          <p:cNvPr id="24" name="Content Placeholder 23">
            <a:extLst>
              <a:ext uri="{FF2B5EF4-FFF2-40B4-BE49-F238E27FC236}">
                <a16:creationId xmlns:a16="http://schemas.microsoft.com/office/drawing/2014/main" id="{388AFED5-5573-5C37-C171-C69A7804D7DC}"/>
              </a:ext>
            </a:extLst>
          </p:cNvPr>
          <p:cNvSpPr>
            <a:spLocks noGrp="1" noRot="1" noMove="1" noResize="1" noEditPoints="1" noAdjustHandles="1" noChangeArrowheads="1" noChangeShapeType="1"/>
          </p:cNvSpPr>
          <p:nvPr>
            <p:ph idx="1"/>
          </p:nvPr>
        </p:nvSpPr>
        <p:spPr>
          <a:xfrm>
            <a:off x="4543657" y="1749426"/>
            <a:ext cx="6726232" cy="4436222"/>
          </a:xfrm>
        </p:spPr>
        <p:txBody>
          <a:bodyPr>
            <a:normAutofit fontScale="92500"/>
          </a:bodyPr>
          <a:lstStyle/>
          <a:p>
            <a:pPr>
              <a:lnSpc>
                <a:spcPct val="100000"/>
              </a:lnSpc>
            </a:pPr>
            <a:r>
              <a:rPr lang="fi-FI" sz="2400" dirty="0"/>
              <a:t>Energiasiirtymälle kriittisten raaka-aineiden kasvava kysyntä on lisännyt malminetsintää, kaivostoimintaa ja tuulivoiman kehittämistä Saamenmaalla.</a:t>
            </a:r>
          </a:p>
          <a:p>
            <a:pPr>
              <a:lnSpc>
                <a:spcPct val="100000"/>
              </a:lnSpc>
            </a:pPr>
            <a:r>
              <a:rPr lang="fi-FI" sz="2400" dirty="0"/>
              <a:t>Riittämätön ja epäselvä lainsäädäntö johtaa usein vuosia kestäviin maankäyttökiistoihin ja hankaloittaa saamelaisten perinteisten elinkeinojen ja kulttuurin kehittämistä. </a:t>
            </a:r>
          </a:p>
          <a:p>
            <a:pPr>
              <a:lnSpc>
                <a:spcPct val="100000"/>
              </a:lnSpc>
            </a:pPr>
            <a:r>
              <a:rPr lang="fi-FI" sz="2400" dirty="0"/>
              <a:t> Valtioiden täytyy varmistaa, että laajamittaisia maankäyttöhankkeita ei suunnitella tai toteuteta saamelaisten perinteisillä alueilla ilman saamelaisten edustajilta saatua ennakkosuostumusta. </a:t>
            </a:r>
          </a:p>
        </p:txBody>
      </p:sp>
      <p:pic>
        <p:nvPicPr>
          <p:cNvPr id="5" name="Kuva 4">
            <a:extLst>
              <a:ext uri="{FF2B5EF4-FFF2-40B4-BE49-F238E27FC236}">
                <a16:creationId xmlns:a16="http://schemas.microsoft.com/office/drawing/2014/main" id="{CD58018C-3447-5F31-F74F-EB74F0F02EDA}"/>
              </a:ext>
            </a:extLst>
          </p:cNvPr>
          <p:cNvPicPr>
            <a:picLocks noGrp="1" noRot="1" noChangeAspect="1" noMove="1" noResize="1" noEditPoints="1" noAdjustHandles="1" noChangeArrowheads="1" noChangeShapeType="1" noCrop="1"/>
          </p:cNvPicPr>
          <p:nvPr/>
        </p:nvPicPr>
        <p:blipFill>
          <a:blip r:embed="rId6"/>
          <a:stretch>
            <a:fillRect/>
          </a:stretch>
        </p:blipFill>
        <p:spPr>
          <a:xfrm>
            <a:off x="922111" y="1749426"/>
            <a:ext cx="3352739" cy="4743449"/>
          </a:xfrm>
          <a:prstGeom prst="rect">
            <a:avLst/>
          </a:prstGeom>
        </p:spPr>
      </p:pic>
    </p:spTree>
    <p:extLst>
      <p:ext uri="{BB962C8B-B14F-4D97-AF65-F5344CB8AC3E}">
        <p14:creationId xmlns:p14="http://schemas.microsoft.com/office/powerpoint/2010/main" val="17849186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15510-AF7C-3A0F-48CD-22213961FED2}"/>
            </a:ext>
          </a:extLst>
        </p:cNvPr>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CBA02673-12C5-B4A0-BA50-259210E5A38E}"/>
              </a:ext>
            </a:extLst>
          </p:cNvPr>
          <p:cNvPicPr>
            <a:picLocks noGrp="1" noRot="1" noChangeAspect="1" noMove="1" noResize="1" noEditPoints="1" noAdjustHandles="1" noChangeArrowheads="1" noChangeShapeType="1" noCrop="1"/>
          </p:cNvPicPr>
          <p:nvPr>
            <p:ph idx="1"/>
          </p:nvPr>
        </p:nvPicPr>
        <p:blipFill>
          <a:blip r:embed="rId2"/>
          <a:stretch>
            <a:fillRect/>
          </a:stretch>
        </p:blipFill>
        <p:spPr>
          <a:xfrm>
            <a:off x="-2902" y="-529675"/>
            <a:ext cx="12197804" cy="8628184"/>
          </a:xfrm>
          <a:prstGeom prst="rect">
            <a:avLst/>
          </a:prstGeom>
        </p:spPr>
      </p:pic>
      <p:sp>
        <p:nvSpPr>
          <p:cNvPr id="2" name="Title 1">
            <a:extLst>
              <a:ext uri="{FF2B5EF4-FFF2-40B4-BE49-F238E27FC236}">
                <a16:creationId xmlns:a16="http://schemas.microsoft.com/office/drawing/2014/main" id="{ABBA3D76-6594-E541-B675-61E94ED9191A}"/>
              </a:ext>
            </a:extLst>
          </p:cNvPr>
          <p:cNvSpPr>
            <a:spLocks noGrp="1" noRot="1" noMove="1" noResize="1" noEditPoints="1" noAdjustHandles="1" noChangeArrowheads="1" noChangeShapeType="1"/>
          </p:cNvSpPr>
          <p:nvPr>
            <p:ph type="title"/>
          </p:nvPr>
        </p:nvSpPr>
        <p:spPr>
          <a:xfrm>
            <a:off x="838200" y="1763620"/>
            <a:ext cx="10515600" cy="1325563"/>
          </a:xfrm>
        </p:spPr>
        <p:txBody>
          <a:bodyPr/>
          <a:lstStyle/>
          <a:p>
            <a:pPr algn="ctr"/>
            <a:r>
              <a:rPr lang="fi-FI" dirty="0"/>
              <a:t>Historialliset ja nykyiset maankäyttökonfliktit Saamenmaalla</a:t>
            </a:r>
            <a:endParaRPr lang="en-US" dirty="0"/>
          </a:p>
        </p:txBody>
      </p:sp>
      <p:pic>
        <p:nvPicPr>
          <p:cNvPr id="16" name="Content Placeholder 3">
            <a:extLst>
              <a:ext uri="{FF2B5EF4-FFF2-40B4-BE49-F238E27FC236}">
                <a16:creationId xmlns:a16="http://schemas.microsoft.com/office/drawing/2014/main" id="{09BF214E-14BB-5D55-BDE5-3C68545436A3}"/>
              </a:ext>
            </a:extLst>
          </p:cNvPr>
          <p:cNvPicPr>
            <a:picLocks noGrp="1" noRot="1" noChangeAspect="1" noMove="1" noResize="1" noEditPoints="1" noAdjustHandles="1" noChangeArrowheads="1" noChangeShapeType="1" noCrop="1"/>
          </p:cNvPicPr>
          <p:nvPr/>
        </p:nvPicPr>
        <p:blipFill>
          <a:blip r:embed="rId3"/>
          <a:stretch>
            <a:fillRect/>
          </a:stretch>
        </p:blipFill>
        <p:spPr>
          <a:xfrm>
            <a:off x="10244973" y="5986677"/>
            <a:ext cx="1673083" cy="650778"/>
          </a:xfrm>
          <a:prstGeom prst="rect">
            <a:avLst/>
          </a:prstGeom>
        </p:spPr>
      </p:pic>
      <p:sp>
        <p:nvSpPr>
          <p:cNvPr id="18" name="Rectangle 17">
            <a:extLst>
              <a:ext uri="{FF2B5EF4-FFF2-40B4-BE49-F238E27FC236}">
                <a16:creationId xmlns:a16="http://schemas.microsoft.com/office/drawing/2014/main" id="{7C22642E-16D8-0E3B-CC94-7D12BBA09A32}"/>
              </a:ext>
            </a:extLst>
          </p:cNvPr>
          <p:cNvSpPr/>
          <p:nvPr/>
        </p:nvSpPr>
        <p:spPr>
          <a:xfrm>
            <a:off x="8552520" y="5990412"/>
            <a:ext cx="1628983" cy="6353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Content Placeholder 3">
            <a:extLst>
              <a:ext uri="{FF2B5EF4-FFF2-40B4-BE49-F238E27FC236}">
                <a16:creationId xmlns:a16="http://schemas.microsoft.com/office/drawing/2014/main" id="{E2A4DAE9-9264-1FE0-7F20-C3D96CA05ED1}"/>
              </a:ext>
            </a:extLst>
          </p:cNvPr>
          <p:cNvPicPr>
            <a:picLocks noGrp="1" noRot="1" noChangeAspect="1" noMove="1" noResize="1" noEditPoints="1" noAdjustHandles="1" noChangeArrowheads="1" noChangeShapeType="1" noCrop="1"/>
          </p:cNvPicPr>
          <p:nvPr/>
        </p:nvPicPr>
        <p:blipFill>
          <a:blip r:embed="rId4"/>
          <a:stretch>
            <a:fillRect/>
          </a:stretch>
        </p:blipFill>
        <p:spPr>
          <a:xfrm>
            <a:off x="8555340" y="5988456"/>
            <a:ext cx="1618049" cy="651824"/>
          </a:xfrm>
          <a:prstGeom prst="rect">
            <a:avLst/>
          </a:prstGeom>
        </p:spPr>
      </p:pic>
    </p:spTree>
    <p:extLst>
      <p:ext uri="{BB962C8B-B14F-4D97-AF65-F5344CB8AC3E}">
        <p14:creationId xmlns:p14="http://schemas.microsoft.com/office/powerpoint/2010/main" val="35005145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C62644-416C-6CBC-F063-C603D336181A}"/>
            </a:ext>
          </a:extLst>
        </p:cNvPr>
        <p:cNvGrpSpPr/>
        <p:nvPr/>
      </p:nvGrpSpPr>
      <p:grpSpPr>
        <a:xfrm>
          <a:off x="0" y="0"/>
          <a:ext cx="0" cy="0"/>
          <a:chOff x="0" y="0"/>
          <a:chExt cx="0" cy="0"/>
        </a:xfrm>
      </p:grpSpPr>
      <p:pic>
        <p:nvPicPr>
          <p:cNvPr id="26" name="Content Placeholder 3">
            <a:extLst>
              <a:ext uri="{FF2B5EF4-FFF2-40B4-BE49-F238E27FC236}">
                <a16:creationId xmlns:a16="http://schemas.microsoft.com/office/drawing/2014/main" id="{34EF0560-27D9-EE13-3CF2-BD3FEEB6E823}"/>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C0E5710D-F96B-B43C-DA13-4E034E6F73F3}"/>
              </a:ext>
            </a:extLst>
          </p:cNvPr>
          <p:cNvSpPr>
            <a:spLocks noGrp="1" noRot="1" noMove="1" noResize="1" noEditPoints="1" noAdjustHandles="1" noChangeArrowheads="1" noChangeShapeType="1"/>
          </p:cNvSpPr>
          <p:nvPr>
            <p:ph type="title"/>
          </p:nvPr>
        </p:nvSpPr>
        <p:spPr/>
        <p:txBody>
          <a:bodyPr/>
          <a:lstStyle/>
          <a:p>
            <a:r>
              <a:rPr lang="fi-FI" dirty="0"/>
              <a:t>Vesivoima</a:t>
            </a:r>
            <a:endParaRPr lang="en-US" dirty="0"/>
          </a:p>
        </p:txBody>
      </p:sp>
      <p:pic>
        <p:nvPicPr>
          <p:cNvPr id="13" name="Content Placeholder 3">
            <a:extLst>
              <a:ext uri="{FF2B5EF4-FFF2-40B4-BE49-F238E27FC236}">
                <a16:creationId xmlns:a16="http://schemas.microsoft.com/office/drawing/2014/main" id="{D42DEB9B-71BC-1648-0C7F-91EAE1853AEB}"/>
              </a:ext>
            </a:extLst>
          </p:cNvPr>
          <p:cNvPicPr>
            <a:picLocks noGrp="1" noRot="1" noChangeAspect="1" noMove="1" noResize="1" noEditPoints="1" noAdjustHandles="1" noChangeArrowheads="1" noChangeShapeType="1" noCrop="1"/>
          </p:cNvPicPr>
          <p:nvPr/>
        </p:nvPicPr>
        <p:blipFill>
          <a:blip r:embed="rId4"/>
          <a:stretch>
            <a:fillRect/>
          </a:stretch>
        </p:blipFill>
        <p:spPr>
          <a:xfrm>
            <a:off x="10244973" y="5986677"/>
            <a:ext cx="1673083" cy="650778"/>
          </a:xfrm>
          <a:prstGeom prst="rect">
            <a:avLst/>
          </a:prstGeom>
        </p:spPr>
      </p:pic>
      <p:sp>
        <p:nvSpPr>
          <p:cNvPr id="15" name="Rectangle 14">
            <a:extLst>
              <a:ext uri="{FF2B5EF4-FFF2-40B4-BE49-F238E27FC236}">
                <a16:creationId xmlns:a16="http://schemas.microsoft.com/office/drawing/2014/main" id="{4F8A682A-CA2B-CD95-C7BD-21175EE73C77}"/>
              </a:ext>
            </a:extLst>
          </p:cNvPr>
          <p:cNvSpPr/>
          <p:nvPr/>
        </p:nvSpPr>
        <p:spPr>
          <a:xfrm>
            <a:off x="8552520" y="5990412"/>
            <a:ext cx="1628983" cy="6353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Content Placeholder 3">
            <a:extLst>
              <a:ext uri="{FF2B5EF4-FFF2-40B4-BE49-F238E27FC236}">
                <a16:creationId xmlns:a16="http://schemas.microsoft.com/office/drawing/2014/main" id="{15187DB3-46DB-4CA0-DCE3-10F185F74B6C}"/>
              </a:ext>
            </a:extLst>
          </p:cNvPr>
          <p:cNvPicPr>
            <a:picLocks noGrp="1" noRot="1" noChangeAspect="1" noMove="1" noResize="1" noEditPoints="1" noAdjustHandles="1" noChangeArrowheads="1" noChangeShapeType="1" noCrop="1"/>
          </p:cNvPicPr>
          <p:nvPr/>
        </p:nvPicPr>
        <p:blipFill>
          <a:blip r:embed="rId5"/>
          <a:stretch>
            <a:fillRect/>
          </a:stretch>
        </p:blipFill>
        <p:spPr>
          <a:xfrm>
            <a:off x="8555340" y="5988456"/>
            <a:ext cx="1618049" cy="651824"/>
          </a:xfrm>
          <a:prstGeom prst="rect">
            <a:avLst/>
          </a:prstGeom>
        </p:spPr>
      </p:pic>
      <p:sp>
        <p:nvSpPr>
          <p:cNvPr id="24" name="Content Placeholder 23">
            <a:extLst>
              <a:ext uri="{FF2B5EF4-FFF2-40B4-BE49-F238E27FC236}">
                <a16:creationId xmlns:a16="http://schemas.microsoft.com/office/drawing/2014/main" id="{8438764E-CBCF-6084-233F-B4C5EFA0A972}"/>
              </a:ext>
            </a:extLst>
          </p:cNvPr>
          <p:cNvSpPr>
            <a:spLocks noGrp="1" noRot="1" noMove="1" noResize="1" noEditPoints="1" noAdjustHandles="1" noChangeArrowheads="1" noChangeShapeType="1"/>
          </p:cNvSpPr>
          <p:nvPr>
            <p:ph idx="1"/>
          </p:nvPr>
        </p:nvSpPr>
        <p:spPr>
          <a:xfrm>
            <a:off x="838200" y="1825625"/>
            <a:ext cx="4648200" cy="4667250"/>
          </a:xfrm>
        </p:spPr>
        <p:txBody>
          <a:bodyPr>
            <a:normAutofit fontScale="62500" lnSpcReduction="20000"/>
          </a:bodyPr>
          <a:lstStyle/>
          <a:p>
            <a:pPr>
              <a:lnSpc>
                <a:spcPct val="110000"/>
              </a:lnSpc>
            </a:pPr>
            <a:r>
              <a:rPr lang="fi-FI" dirty="0"/>
              <a:t>Vesivoiman rakentaminen on vaikuttanut voimakkaasti saamelaisalueeseen ja -yhteisöihin jo vuosisadan ajan.</a:t>
            </a:r>
          </a:p>
          <a:p>
            <a:pPr>
              <a:lnSpc>
                <a:spcPct val="110000"/>
              </a:lnSpc>
            </a:pPr>
            <a:r>
              <a:rPr lang="fi-FI" dirty="0"/>
              <a:t>Vesivoimaloiden rakentaminen ja jokien säännöstely merkitsi valtavia muutoksia paikalliselle luonnolle, yhteisöille ja elinkeinoille. </a:t>
            </a:r>
            <a:endParaRPr lang="en-US" dirty="0"/>
          </a:p>
          <a:p>
            <a:pPr>
              <a:lnSpc>
                <a:spcPct val="110000"/>
              </a:lnSpc>
            </a:pPr>
            <a:r>
              <a:rPr lang="fi-FI" dirty="0"/>
              <a:t>Lokan ja Porttipahdan tekoaltaat rakennettiin 1960–1970-luvuilla osana Suomen mittavaa vesivoiman rakentamisohjelmaa.</a:t>
            </a:r>
          </a:p>
          <a:p>
            <a:pPr>
              <a:lnSpc>
                <a:spcPct val="110000"/>
              </a:lnSpc>
            </a:pPr>
            <a:r>
              <a:rPr lang="fi-FI" dirty="0"/>
              <a:t>Yli 600 ihmistä -suomalaisia ja saamelaisia -joutui muuttamaan pois kotoaan ja kokonaisia kyliä jäi veden alle.  </a:t>
            </a:r>
            <a:endParaRPr lang="en-US" dirty="0"/>
          </a:p>
        </p:txBody>
      </p:sp>
      <p:pic>
        <p:nvPicPr>
          <p:cNvPr id="4" name="Kuva 3">
            <a:extLst>
              <a:ext uri="{FF2B5EF4-FFF2-40B4-BE49-F238E27FC236}">
                <a16:creationId xmlns:a16="http://schemas.microsoft.com/office/drawing/2014/main" id="{23AB8AF6-CD48-DD06-7FC8-E4947C38B88C}"/>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5585586" y="1825625"/>
            <a:ext cx="5933868" cy="3916353"/>
          </a:xfrm>
          <a:prstGeom prst="rect">
            <a:avLst/>
          </a:prstGeom>
        </p:spPr>
      </p:pic>
      <p:sp>
        <p:nvSpPr>
          <p:cNvPr id="3" name="Tekstiruutu 2">
            <a:extLst>
              <a:ext uri="{FF2B5EF4-FFF2-40B4-BE49-F238E27FC236}">
                <a16:creationId xmlns:a16="http://schemas.microsoft.com/office/drawing/2014/main" id="{5D9FEA0A-F872-AC34-88DD-82F3A5E50652}"/>
              </a:ext>
            </a:extLst>
          </p:cNvPr>
          <p:cNvSpPr txBox="1">
            <a:spLocks noGrp="1" noRot="1" noMove="1" noResize="1" noEditPoints="1" noAdjustHandles="1" noChangeArrowheads="1" noChangeShapeType="1"/>
          </p:cNvSpPr>
          <p:nvPr/>
        </p:nvSpPr>
        <p:spPr>
          <a:xfrm>
            <a:off x="9050482" y="5519912"/>
            <a:ext cx="2989649" cy="246221"/>
          </a:xfrm>
          <a:prstGeom prst="rect">
            <a:avLst/>
          </a:prstGeom>
          <a:noFill/>
        </p:spPr>
        <p:txBody>
          <a:bodyPr wrap="square" rtlCol="0">
            <a:spAutoFit/>
          </a:bodyPr>
          <a:lstStyle/>
          <a:p>
            <a:r>
              <a:rPr lang="fi-FI" sz="1000" dirty="0">
                <a:solidFill>
                  <a:schemeClr val="bg1"/>
                </a:solidFill>
              </a:rPr>
              <a:t>Kuva: Pauli </a:t>
            </a:r>
            <a:r>
              <a:rPr lang="fi-FI" sz="1000" dirty="0" err="1">
                <a:solidFill>
                  <a:schemeClr val="bg1"/>
                </a:solidFill>
              </a:rPr>
              <a:t>Laalo</a:t>
            </a:r>
            <a:r>
              <a:rPr lang="fi-FI" sz="1000" dirty="0">
                <a:solidFill>
                  <a:schemeClr val="bg1"/>
                </a:solidFill>
              </a:rPr>
              <a:t>, Lapin maakuntamuseo. </a:t>
            </a:r>
            <a:endParaRPr lang="en-US" sz="1000" dirty="0">
              <a:solidFill>
                <a:schemeClr val="bg1"/>
              </a:solidFill>
            </a:endParaRPr>
          </a:p>
        </p:txBody>
      </p:sp>
      <p:sp>
        <p:nvSpPr>
          <p:cNvPr id="5" name="Tekstiruutu 4">
            <a:extLst>
              <a:ext uri="{FF2B5EF4-FFF2-40B4-BE49-F238E27FC236}">
                <a16:creationId xmlns:a16="http://schemas.microsoft.com/office/drawing/2014/main" id="{B3610657-83C9-8359-0C9F-E0A67130486C}"/>
              </a:ext>
            </a:extLst>
          </p:cNvPr>
          <p:cNvSpPr txBox="1">
            <a:spLocks noGrp="1" noRot="1" noMove="1" noResize="1" noEditPoints="1" noAdjustHandles="1" noChangeArrowheads="1" noChangeShapeType="1"/>
          </p:cNvSpPr>
          <p:nvPr/>
        </p:nvSpPr>
        <p:spPr>
          <a:xfrm>
            <a:off x="5549870" y="5714009"/>
            <a:ext cx="5768214" cy="276999"/>
          </a:xfrm>
          <a:prstGeom prst="rect">
            <a:avLst/>
          </a:prstGeom>
          <a:noFill/>
        </p:spPr>
        <p:txBody>
          <a:bodyPr wrap="square" rtlCol="0">
            <a:spAutoFit/>
          </a:bodyPr>
          <a:lstStyle/>
          <a:p>
            <a:r>
              <a:rPr lang="fi-FI" sz="1200" i="1" dirty="0"/>
              <a:t>Puunrunkoja Porttipahdan tekoaltaan rannalla. Kuva vuodelta 1977.</a:t>
            </a:r>
            <a:endParaRPr lang="en-US" sz="1200" dirty="0"/>
          </a:p>
        </p:txBody>
      </p:sp>
    </p:spTree>
    <p:extLst>
      <p:ext uri="{BB962C8B-B14F-4D97-AF65-F5344CB8AC3E}">
        <p14:creationId xmlns:p14="http://schemas.microsoft.com/office/powerpoint/2010/main" val="21424564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8BE6EA-3063-D694-2FA6-FE4D7F049E83}"/>
            </a:ext>
          </a:extLst>
        </p:cNvPr>
        <p:cNvGrpSpPr/>
        <p:nvPr/>
      </p:nvGrpSpPr>
      <p:grpSpPr>
        <a:xfrm>
          <a:off x="0" y="0"/>
          <a:ext cx="0" cy="0"/>
          <a:chOff x="0" y="0"/>
          <a:chExt cx="0" cy="0"/>
        </a:xfrm>
      </p:grpSpPr>
      <p:pic>
        <p:nvPicPr>
          <p:cNvPr id="26" name="Content Placeholder 3">
            <a:extLst>
              <a:ext uri="{FF2B5EF4-FFF2-40B4-BE49-F238E27FC236}">
                <a16:creationId xmlns:a16="http://schemas.microsoft.com/office/drawing/2014/main" id="{685EA611-A084-A6F6-F499-C698C0500BE5}"/>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12192000" cy="6857999"/>
          </a:xfrm>
          <a:prstGeom prst="rect">
            <a:avLst/>
          </a:prstGeom>
        </p:spPr>
      </p:pic>
      <p:pic>
        <p:nvPicPr>
          <p:cNvPr id="13" name="Content Placeholder 3">
            <a:extLst>
              <a:ext uri="{FF2B5EF4-FFF2-40B4-BE49-F238E27FC236}">
                <a16:creationId xmlns:a16="http://schemas.microsoft.com/office/drawing/2014/main" id="{A5BCBB2A-B9CF-BC29-8952-F6A81FAD5B80}"/>
              </a:ext>
            </a:extLst>
          </p:cNvPr>
          <p:cNvPicPr>
            <a:picLocks noGrp="1" noRot="1" noChangeAspect="1" noMove="1" noResize="1" noEditPoints="1" noAdjustHandles="1" noChangeArrowheads="1" noChangeShapeType="1" noCrop="1"/>
          </p:cNvPicPr>
          <p:nvPr/>
        </p:nvPicPr>
        <p:blipFill>
          <a:blip r:embed="rId4"/>
          <a:stretch>
            <a:fillRect/>
          </a:stretch>
        </p:blipFill>
        <p:spPr>
          <a:xfrm>
            <a:off x="10244973" y="5986677"/>
            <a:ext cx="1673083" cy="650778"/>
          </a:xfrm>
          <a:prstGeom prst="rect">
            <a:avLst/>
          </a:prstGeom>
        </p:spPr>
      </p:pic>
      <p:sp>
        <p:nvSpPr>
          <p:cNvPr id="15" name="Rectangle 14">
            <a:extLst>
              <a:ext uri="{FF2B5EF4-FFF2-40B4-BE49-F238E27FC236}">
                <a16:creationId xmlns:a16="http://schemas.microsoft.com/office/drawing/2014/main" id="{9D0011DB-339E-7CCE-9948-24647A8FACC8}"/>
              </a:ext>
            </a:extLst>
          </p:cNvPr>
          <p:cNvSpPr/>
          <p:nvPr/>
        </p:nvSpPr>
        <p:spPr>
          <a:xfrm>
            <a:off x="8552520" y="5990412"/>
            <a:ext cx="1628983" cy="6353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Content Placeholder 3">
            <a:extLst>
              <a:ext uri="{FF2B5EF4-FFF2-40B4-BE49-F238E27FC236}">
                <a16:creationId xmlns:a16="http://schemas.microsoft.com/office/drawing/2014/main" id="{CF91C404-7342-271B-E01A-DC36ABC9848C}"/>
              </a:ext>
            </a:extLst>
          </p:cNvPr>
          <p:cNvPicPr>
            <a:picLocks noGrp="1" noRot="1" noChangeAspect="1" noMove="1" noResize="1" noEditPoints="1" noAdjustHandles="1" noChangeArrowheads="1" noChangeShapeType="1" noCrop="1"/>
          </p:cNvPicPr>
          <p:nvPr/>
        </p:nvPicPr>
        <p:blipFill>
          <a:blip r:embed="rId5"/>
          <a:stretch>
            <a:fillRect/>
          </a:stretch>
        </p:blipFill>
        <p:spPr>
          <a:xfrm>
            <a:off x="8555340" y="5988456"/>
            <a:ext cx="1618049" cy="651824"/>
          </a:xfrm>
          <a:prstGeom prst="rect">
            <a:avLst/>
          </a:prstGeom>
        </p:spPr>
      </p:pic>
      <p:pic>
        <p:nvPicPr>
          <p:cNvPr id="7" name="Sisällön paikkamerkki 6">
            <a:extLst>
              <a:ext uri="{FF2B5EF4-FFF2-40B4-BE49-F238E27FC236}">
                <a16:creationId xmlns:a16="http://schemas.microsoft.com/office/drawing/2014/main" id="{A7534366-0150-68B0-6553-947FF20FF675}"/>
              </a:ext>
            </a:extLst>
          </p:cNvPr>
          <p:cNvPicPr>
            <a:picLocks noGrp="1" noRot="1" noChangeAspect="1" noMove="1" noResize="1" noEditPoints="1" noAdjustHandles="1" noChangeArrowheads="1" noChangeShapeType="1" noCrop="1"/>
          </p:cNvPicPr>
          <p:nvPr>
            <p:ph idx="1"/>
          </p:nvPr>
        </p:nvPicPr>
        <p:blipFill>
          <a:blip r:embed="rId6">
            <a:extLst>
              <a:ext uri="{28A0092B-C50C-407E-A947-70E740481C1C}">
                <a14:useLocalDpi xmlns:a14="http://schemas.microsoft.com/office/drawing/2010/main" val="0"/>
              </a:ext>
            </a:extLst>
          </a:blip>
          <a:stretch>
            <a:fillRect/>
          </a:stretch>
        </p:blipFill>
        <p:spPr>
          <a:xfrm>
            <a:off x="807938" y="1793736"/>
            <a:ext cx="6246339" cy="4518836"/>
          </a:xfrm>
          <a:prstGeom prst="rect">
            <a:avLst/>
          </a:prstGeom>
        </p:spPr>
      </p:pic>
      <p:sp>
        <p:nvSpPr>
          <p:cNvPr id="9" name="Otsikko 8">
            <a:extLst>
              <a:ext uri="{FF2B5EF4-FFF2-40B4-BE49-F238E27FC236}">
                <a16:creationId xmlns:a16="http://schemas.microsoft.com/office/drawing/2014/main" id="{12AE2B43-BD70-D417-F367-649E4DC783C0}"/>
              </a:ext>
            </a:extLst>
          </p:cNvPr>
          <p:cNvSpPr>
            <a:spLocks noGrp="1" noRot="1" noMove="1" noResize="1" noEditPoints="1" noAdjustHandles="1" noChangeArrowheads="1" noChangeShapeType="1"/>
          </p:cNvSpPr>
          <p:nvPr>
            <p:ph type="title"/>
          </p:nvPr>
        </p:nvSpPr>
        <p:spPr/>
        <p:txBody>
          <a:bodyPr/>
          <a:lstStyle/>
          <a:p>
            <a:r>
              <a:rPr lang="en-US" dirty="0"/>
              <a:t>Alta-</a:t>
            </a:r>
            <a:r>
              <a:rPr lang="en-US" dirty="0" err="1"/>
              <a:t>joen</a:t>
            </a:r>
            <a:r>
              <a:rPr lang="en-US" dirty="0"/>
              <a:t> </a:t>
            </a:r>
            <a:r>
              <a:rPr lang="en-US" dirty="0" err="1"/>
              <a:t>säännöstely</a:t>
            </a:r>
            <a:r>
              <a:rPr lang="en-US" dirty="0"/>
              <a:t> </a:t>
            </a:r>
            <a:r>
              <a:rPr lang="en-US" dirty="0" err="1"/>
              <a:t>synnytti</a:t>
            </a:r>
            <a:r>
              <a:rPr lang="en-US" dirty="0"/>
              <a:t> </a:t>
            </a:r>
            <a:r>
              <a:rPr lang="en-US" dirty="0" err="1"/>
              <a:t>protestin</a:t>
            </a:r>
            <a:r>
              <a:rPr lang="en-US" dirty="0"/>
              <a:t> </a:t>
            </a:r>
          </a:p>
        </p:txBody>
      </p:sp>
      <p:sp>
        <p:nvSpPr>
          <p:cNvPr id="10" name="Tekstiruutu 9">
            <a:extLst>
              <a:ext uri="{FF2B5EF4-FFF2-40B4-BE49-F238E27FC236}">
                <a16:creationId xmlns:a16="http://schemas.microsoft.com/office/drawing/2014/main" id="{78020E85-5826-DEED-B873-C2C9544EFEC8}"/>
              </a:ext>
            </a:extLst>
          </p:cNvPr>
          <p:cNvSpPr txBox="1">
            <a:spLocks noGrp="1" noRot="1" noMove="1" noResize="1" noEditPoints="1" noAdjustHandles="1" noChangeArrowheads="1" noChangeShapeType="1"/>
          </p:cNvSpPr>
          <p:nvPr/>
        </p:nvSpPr>
        <p:spPr>
          <a:xfrm>
            <a:off x="7675556" y="2658142"/>
            <a:ext cx="3895165" cy="2031325"/>
          </a:xfrm>
          <a:prstGeom prst="rect">
            <a:avLst/>
          </a:prstGeom>
          <a:noFill/>
        </p:spPr>
        <p:txBody>
          <a:bodyPr wrap="square" rtlCol="0">
            <a:spAutoFit/>
          </a:bodyPr>
          <a:lstStyle/>
          <a:p>
            <a:r>
              <a:rPr lang="fi-FI" dirty="0" err="1"/>
              <a:t>Altan</a:t>
            </a:r>
            <a:r>
              <a:rPr lang="fi-FI" dirty="0"/>
              <a:t> padolle johtavan tien rakentamista estämään syntyi satojen ihmisten protestileiri, jonka hävittämisestä tuli Norjan siihenastisen historian kallein poliisioperaatio. </a:t>
            </a:r>
          </a:p>
          <a:p>
            <a:endParaRPr lang="en-US" dirty="0"/>
          </a:p>
        </p:txBody>
      </p:sp>
      <p:sp>
        <p:nvSpPr>
          <p:cNvPr id="2" name="Tekstiruutu 1">
            <a:extLst>
              <a:ext uri="{FF2B5EF4-FFF2-40B4-BE49-F238E27FC236}">
                <a16:creationId xmlns:a16="http://schemas.microsoft.com/office/drawing/2014/main" id="{73196BC5-824E-BF87-6C9C-7B76FDAB6649}"/>
              </a:ext>
            </a:extLst>
          </p:cNvPr>
          <p:cNvSpPr txBox="1">
            <a:spLocks noGrp="1" noRot="1" noMove="1" noResize="1" noEditPoints="1" noAdjustHandles="1" noChangeArrowheads="1" noChangeShapeType="1"/>
          </p:cNvSpPr>
          <p:nvPr/>
        </p:nvSpPr>
        <p:spPr>
          <a:xfrm>
            <a:off x="4945639" y="6061869"/>
            <a:ext cx="2856350" cy="246221"/>
          </a:xfrm>
          <a:prstGeom prst="rect">
            <a:avLst/>
          </a:prstGeom>
          <a:noFill/>
        </p:spPr>
        <p:txBody>
          <a:bodyPr wrap="square" rtlCol="0">
            <a:spAutoFit/>
          </a:bodyPr>
          <a:lstStyle/>
          <a:p>
            <a:r>
              <a:rPr lang="en-US" sz="1000" dirty="0">
                <a:solidFill>
                  <a:schemeClr val="bg1"/>
                </a:solidFill>
              </a:rPr>
              <a:t>Kuva: National Archives of Norway </a:t>
            </a:r>
          </a:p>
        </p:txBody>
      </p:sp>
      <p:sp>
        <p:nvSpPr>
          <p:cNvPr id="3" name="Tekstiruutu 2">
            <a:extLst>
              <a:ext uri="{FF2B5EF4-FFF2-40B4-BE49-F238E27FC236}">
                <a16:creationId xmlns:a16="http://schemas.microsoft.com/office/drawing/2014/main" id="{3AE7F8D0-A649-0B45-DC70-14933D13F7C9}"/>
              </a:ext>
            </a:extLst>
          </p:cNvPr>
          <p:cNvSpPr txBox="1">
            <a:spLocks noGrp="1" noRot="1" noMove="1" noResize="1" noEditPoints="1" noAdjustHandles="1" noChangeArrowheads="1" noChangeShapeType="1"/>
          </p:cNvSpPr>
          <p:nvPr/>
        </p:nvSpPr>
        <p:spPr>
          <a:xfrm>
            <a:off x="799824" y="6277120"/>
            <a:ext cx="4197928" cy="276999"/>
          </a:xfrm>
          <a:prstGeom prst="rect">
            <a:avLst/>
          </a:prstGeom>
          <a:noFill/>
        </p:spPr>
        <p:txBody>
          <a:bodyPr wrap="square" rtlCol="0">
            <a:spAutoFit/>
          </a:bodyPr>
          <a:lstStyle/>
          <a:p>
            <a:r>
              <a:rPr lang="en-US" sz="1200" i="1" dirty="0" err="1"/>
              <a:t>Mielenosoittajia</a:t>
            </a:r>
            <a:r>
              <a:rPr lang="en-US" sz="1200" i="1" dirty="0"/>
              <a:t> </a:t>
            </a:r>
            <a:r>
              <a:rPr lang="en-US" sz="1200" i="1" dirty="0" err="1"/>
              <a:t>vastustamassa</a:t>
            </a:r>
            <a:r>
              <a:rPr lang="en-US" sz="1200" i="1" dirty="0"/>
              <a:t> Alta-</a:t>
            </a:r>
            <a:r>
              <a:rPr lang="en-US" sz="1200" i="1" dirty="0" err="1"/>
              <a:t>joen</a:t>
            </a:r>
            <a:r>
              <a:rPr lang="en-US" sz="1200" i="1" dirty="0"/>
              <a:t> </a:t>
            </a:r>
            <a:r>
              <a:rPr lang="en-US" sz="1200" i="1" dirty="0" err="1"/>
              <a:t>patoamista</a:t>
            </a:r>
            <a:r>
              <a:rPr lang="en-US" sz="1200" i="1" dirty="0"/>
              <a:t> </a:t>
            </a:r>
            <a:endParaRPr lang="en-US" sz="1200" dirty="0"/>
          </a:p>
        </p:txBody>
      </p:sp>
    </p:spTree>
    <p:extLst>
      <p:ext uri="{BB962C8B-B14F-4D97-AF65-F5344CB8AC3E}">
        <p14:creationId xmlns:p14="http://schemas.microsoft.com/office/powerpoint/2010/main" val="2068260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AAF93-DC03-5BB5-B8C4-B1B356773879}"/>
            </a:ext>
          </a:extLst>
        </p:cNvPr>
        <p:cNvGrpSpPr/>
        <p:nvPr/>
      </p:nvGrpSpPr>
      <p:grpSpPr>
        <a:xfrm>
          <a:off x="0" y="0"/>
          <a:ext cx="0" cy="0"/>
          <a:chOff x="0" y="0"/>
          <a:chExt cx="0" cy="0"/>
        </a:xfrm>
      </p:grpSpPr>
      <p:pic>
        <p:nvPicPr>
          <p:cNvPr id="26" name="Content Placeholder 3">
            <a:extLst>
              <a:ext uri="{FF2B5EF4-FFF2-40B4-BE49-F238E27FC236}">
                <a16:creationId xmlns:a16="http://schemas.microsoft.com/office/drawing/2014/main" id="{52C16370-D527-B226-8116-0F25E71B2DB3}"/>
              </a:ext>
            </a:extLst>
          </p:cNvPr>
          <p:cNvPicPr>
            <a:picLocks noGrp="1" noRot="1" noChangeAspect="1" noMove="1" noResize="1" noEditPoints="1" noAdjustHandles="1" noChangeArrowheads="1" noChangeShapeType="1" noCrop="1"/>
          </p:cNvPicPr>
          <p:nvPr/>
        </p:nvPicPr>
        <p:blipFill>
          <a:blip r:embed="rId5"/>
          <a:stretch>
            <a:fillRect/>
          </a:stretch>
        </p:blipFill>
        <p:spPr>
          <a:xfrm>
            <a:off x="0" y="0"/>
            <a:ext cx="12192000" cy="6857999"/>
          </a:xfrm>
          <a:prstGeom prst="rect">
            <a:avLst/>
          </a:prstGeom>
        </p:spPr>
      </p:pic>
      <p:pic>
        <p:nvPicPr>
          <p:cNvPr id="4" name="Sapmi_metsamuutos1940-2025">
            <a:hlinkClick r:id="" action="ppaction://media"/>
            <a:extLst>
              <a:ext uri="{FF2B5EF4-FFF2-40B4-BE49-F238E27FC236}">
                <a16:creationId xmlns:a16="http://schemas.microsoft.com/office/drawing/2014/main" id="{E2227C8E-B369-454E-0498-7A585E3784B8}"/>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6"/>
          <a:stretch>
            <a:fillRect/>
          </a:stretch>
        </p:blipFill>
        <p:spPr>
          <a:xfrm>
            <a:off x="1464265" y="1350564"/>
            <a:ext cx="7265894" cy="5142311"/>
          </a:xfrm>
          <a:prstGeom prst="rect">
            <a:avLst/>
          </a:prstGeom>
        </p:spPr>
      </p:pic>
      <p:pic>
        <p:nvPicPr>
          <p:cNvPr id="13" name="Content Placeholder 3">
            <a:extLst>
              <a:ext uri="{FF2B5EF4-FFF2-40B4-BE49-F238E27FC236}">
                <a16:creationId xmlns:a16="http://schemas.microsoft.com/office/drawing/2014/main" id="{BD203F28-8D4B-54EB-9552-CEF133B8F408}"/>
              </a:ext>
            </a:extLst>
          </p:cNvPr>
          <p:cNvPicPr>
            <a:picLocks noGrp="1" noRot="1" noChangeAspect="1" noMove="1" noResize="1" noEditPoints="1" noAdjustHandles="1" noChangeArrowheads="1" noChangeShapeType="1" noCrop="1"/>
          </p:cNvPicPr>
          <p:nvPr/>
        </p:nvPicPr>
        <p:blipFill>
          <a:blip r:embed="rId7"/>
          <a:stretch>
            <a:fillRect/>
          </a:stretch>
        </p:blipFill>
        <p:spPr>
          <a:xfrm>
            <a:off x="10244973" y="5986677"/>
            <a:ext cx="1673083" cy="650778"/>
          </a:xfrm>
          <a:prstGeom prst="rect">
            <a:avLst/>
          </a:prstGeom>
        </p:spPr>
      </p:pic>
      <p:sp>
        <p:nvSpPr>
          <p:cNvPr id="15" name="Rectangle 14">
            <a:extLst>
              <a:ext uri="{FF2B5EF4-FFF2-40B4-BE49-F238E27FC236}">
                <a16:creationId xmlns:a16="http://schemas.microsoft.com/office/drawing/2014/main" id="{FDDA2FE4-52DB-CD3E-A226-C871A068FA3D}"/>
              </a:ext>
            </a:extLst>
          </p:cNvPr>
          <p:cNvSpPr/>
          <p:nvPr/>
        </p:nvSpPr>
        <p:spPr>
          <a:xfrm>
            <a:off x="8552520" y="5990412"/>
            <a:ext cx="1628983" cy="6353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Content Placeholder 3">
            <a:extLst>
              <a:ext uri="{FF2B5EF4-FFF2-40B4-BE49-F238E27FC236}">
                <a16:creationId xmlns:a16="http://schemas.microsoft.com/office/drawing/2014/main" id="{7A1A5F0B-CBCF-D8C9-F80C-161670112019}"/>
              </a:ext>
            </a:extLst>
          </p:cNvPr>
          <p:cNvPicPr>
            <a:picLocks noGrp="1" noRot="1" noChangeAspect="1" noMove="1" noResize="1" noEditPoints="1" noAdjustHandles="1" noChangeArrowheads="1" noChangeShapeType="1" noCrop="1"/>
          </p:cNvPicPr>
          <p:nvPr/>
        </p:nvPicPr>
        <p:blipFill>
          <a:blip r:embed="rId8"/>
          <a:stretch>
            <a:fillRect/>
          </a:stretch>
        </p:blipFill>
        <p:spPr>
          <a:xfrm>
            <a:off x="8555340" y="5988456"/>
            <a:ext cx="1618049" cy="651824"/>
          </a:xfrm>
          <a:prstGeom prst="rect">
            <a:avLst/>
          </a:prstGeom>
        </p:spPr>
      </p:pic>
      <p:sp>
        <p:nvSpPr>
          <p:cNvPr id="9" name="Otsikko 8">
            <a:extLst>
              <a:ext uri="{FF2B5EF4-FFF2-40B4-BE49-F238E27FC236}">
                <a16:creationId xmlns:a16="http://schemas.microsoft.com/office/drawing/2014/main" id="{B482B237-559B-1543-6C78-BA0EC1E6DBD8}"/>
              </a:ext>
            </a:extLst>
          </p:cNvPr>
          <p:cNvSpPr>
            <a:spLocks noGrp="1" noRot="1" noMove="1" noResize="1" noEditPoints="1" noAdjustHandles="1" noChangeArrowheads="1" noChangeShapeType="1"/>
          </p:cNvSpPr>
          <p:nvPr>
            <p:ph type="title"/>
          </p:nvPr>
        </p:nvSpPr>
        <p:spPr/>
        <p:txBody>
          <a:bodyPr/>
          <a:lstStyle/>
          <a:p>
            <a:r>
              <a:rPr lang="en-US" dirty="0" err="1"/>
              <a:t>Metsätalous</a:t>
            </a:r>
            <a:endParaRPr lang="en-US" dirty="0"/>
          </a:p>
        </p:txBody>
      </p:sp>
    </p:spTree>
    <p:extLst>
      <p:ext uri="{BB962C8B-B14F-4D97-AF65-F5344CB8AC3E}">
        <p14:creationId xmlns:p14="http://schemas.microsoft.com/office/powerpoint/2010/main" val="1382491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5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FB218-00B9-C66E-0040-8195EEF54F3C}"/>
            </a:ext>
          </a:extLst>
        </p:cNvPr>
        <p:cNvGrpSpPr/>
        <p:nvPr/>
      </p:nvGrpSpPr>
      <p:grpSpPr>
        <a:xfrm>
          <a:off x="0" y="0"/>
          <a:ext cx="0" cy="0"/>
          <a:chOff x="0" y="0"/>
          <a:chExt cx="0" cy="0"/>
        </a:xfrm>
      </p:grpSpPr>
      <p:pic>
        <p:nvPicPr>
          <p:cNvPr id="26" name="Content Placeholder 3">
            <a:extLst>
              <a:ext uri="{FF2B5EF4-FFF2-40B4-BE49-F238E27FC236}">
                <a16:creationId xmlns:a16="http://schemas.microsoft.com/office/drawing/2014/main" id="{D5F71093-2BAC-A420-54AE-CF48B23F2C3D}"/>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12192000" cy="6857999"/>
          </a:xfrm>
          <a:prstGeom prst="rect">
            <a:avLst/>
          </a:prstGeom>
        </p:spPr>
      </p:pic>
      <p:pic>
        <p:nvPicPr>
          <p:cNvPr id="13" name="Content Placeholder 3">
            <a:extLst>
              <a:ext uri="{FF2B5EF4-FFF2-40B4-BE49-F238E27FC236}">
                <a16:creationId xmlns:a16="http://schemas.microsoft.com/office/drawing/2014/main" id="{053EF7CD-EEFF-07AE-EEAA-E1182159E09E}"/>
              </a:ext>
            </a:extLst>
          </p:cNvPr>
          <p:cNvPicPr>
            <a:picLocks noGrp="1" noRot="1" noChangeAspect="1" noMove="1" noResize="1" noEditPoints="1" noAdjustHandles="1" noChangeArrowheads="1" noChangeShapeType="1" noCrop="1"/>
          </p:cNvPicPr>
          <p:nvPr/>
        </p:nvPicPr>
        <p:blipFill>
          <a:blip r:embed="rId4"/>
          <a:stretch>
            <a:fillRect/>
          </a:stretch>
        </p:blipFill>
        <p:spPr>
          <a:xfrm>
            <a:off x="10244973" y="5986677"/>
            <a:ext cx="1673083" cy="650778"/>
          </a:xfrm>
          <a:prstGeom prst="rect">
            <a:avLst/>
          </a:prstGeom>
        </p:spPr>
      </p:pic>
      <p:sp>
        <p:nvSpPr>
          <p:cNvPr id="15" name="Rectangle 14">
            <a:extLst>
              <a:ext uri="{FF2B5EF4-FFF2-40B4-BE49-F238E27FC236}">
                <a16:creationId xmlns:a16="http://schemas.microsoft.com/office/drawing/2014/main" id="{CCFD458F-C844-F1EB-9BA7-D00D82C5530F}"/>
              </a:ext>
            </a:extLst>
          </p:cNvPr>
          <p:cNvSpPr/>
          <p:nvPr/>
        </p:nvSpPr>
        <p:spPr>
          <a:xfrm>
            <a:off x="8552520" y="5990412"/>
            <a:ext cx="1628983" cy="6353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Content Placeholder 3">
            <a:extLst>
              <a:ext uri="{FF2B5EF4-FFF2-40B4-BE49-F238E27FC236}">
                <a16:creationId xmlns:a16="http://schemas.microsoft.com/office/drawing/2014/main" id="{0D0A939E-D6AD-DFAB-D0CC-3E32AADFB61C}"/>
              </a:ext>
            </a:extLst>
          </p:cNvPr>
          <p:cNvPicPr>
            <a:picLocks noGrp="1" noRot="1" noChangeAspect="1" noMove="1" noResize="1" noEditPoints="1" noAdjustHandles="1" noChangeArrowheads="1" noChangeShapeType="1" noCrop="1"/>
          </p:cNvPicPr>
          <p:nvPr/>
        </p:nvPicPr>
        <p:blipFill>
          <a:blip r:embed="rId5"/>
          <a:stretch>
            <a:fillRect/>
          </a:stretch>
        </p:blipFill>
        <p:spPr>
          <a:xfrm>
            <a:off x="8555340" y="5988456"/>
            <a:ext cx="1618049" cy="651824"/>
          </a:xfrm>
          <a:prstGeom prst="rect">
            <a:avLst/>
          </a:prstGeom>
        </p:spPr>
      </p:pic>
      <p:sp>
        <p:nvSpPr>
          <p:cNvPr id="9" name="Otsikko 8">
            <a:extLst>
              <a:ext uri="{FF2B5EF4-FFF2-40B4-BE49-F238E27FC236}">
                <a16:creationId xmlns:a16="http://schemas.microsoft.com/office/drawing/2014/main" id="{23B64523-B50D-DCE9-5BB3-55AAB3F0C2E2}"/>
              </a:ext>
            </a:extLst>
          </p:cNvPr>
          <p:cNvSpPr>
            <a:spLocks noGrp="1" noRot="1" noMove="1" noResize="1" noEditPoints="1" noAdjustHandles="1" noChangeArrowheads="1" noChangeShapeType="1"/>
          </p:cNvSpPr>
          <p:nvPr>
            <p:ph type="title"/>
          </p:nvPr>
        </p:nvSpPr>
        <p:spPr/>
        <p:txBody>
          <a:bodyPr/>
          <a:lstStyle/>
          <a:p>
            <a:r>
              <a:rPr lang="en-US" dirty="0" err="1"/>
              <a:t>Matkailu</a:t>
            </a:r>
            <a:endParaRPr lang="en-US" dirty="0"/>
          </a:p>
        </p:txBody>
      </p:sp>
      <p:pic>
        <p:nvPicPr>
          <p:cNvPr id="5" name="Sisällön paikkamerkki 4">
            <a:extLst>
              <a:ext uri="{FF2B5EF4-FFF2-40B4-BE49-F238E27FC236}">
                <a16:creationId xmlns:a16="http://schemas.microsoft.com/office/drawing/2014/main" id="{739F12CE-6394-5366-087D-28D0E3BF5B7E}"/>
              </a:ext>
            </a:extLst>
          </p:cNvPr>
          <p:cNvPicPr>
            <a:picLocks noGrp="1" noRot="1" noChangeAspect="1" noMove="1" noResize="1" noEditPoints="1" noAdjustHandles="1" noChangeArrowheads="1" noChangeShapeType="1" noCrop="1"/>
          </p:cNvPicPr>
          <p:nvPr>
            <p:ph idx="1"/>
          </p:nvPr>
        </p:nvPicPr>
        <p:blipFill>
          <a:blip r:embed="rId6" cstate="print">
            <a:extLst>
              <a:ext uri="{28A0092B-C50C-407E-A947-70E740481C1C}">
                <a14:useLocalDpi xmlns:a14="http://schemas.microsoft.com/office/drawing/2010/main" val="0"/>
              </a:ext>
            </a:extLst>
          </a:blip>
          <a:stretch>
            <a:fillRect/>
          </a:stretch>
        </p:blipFill>
        <p:spPr>
          <a:xfrm>
            <a:off x="809145" y="1690688"/>
            <a:ext cx="3177988" cy="4766983"/>
          </a:xfrm>
          <a:prstGeom prst="rect">
            <a:avLst/>
          </a:prstGeom>
        </p:spPr>
      </p:pic>
      <p:sp>
        <p:nvSpPr>
          <p:cNvPr id="6" name="Content Placeholder 23">
            <a:extLst>
              <a:ext uri="{FF2B5EF4-FFF2-40B4-BE49-F238E27FC236}">
                <a16:creationId xmlns:a16="http://schemas.microsoft.com/office/drawing/2014/main" id="{F16B2BC3-D209-84C9-3981-17270AE80F71}"/>
              </a:ext>
            </a:extLst>
          </p:cNvPr>
          <p:cNvSpPr txBox="1">
            <a:spLocks noGrp="1" noRot="1" noMove="1" noResize="1" noEditPoints="1" noAdjustHandles="1" noChangeArrowheads="1" noChangeShapeType="1"/>
          </p:cNvSpPr>
          <p:nvPr/>
        </p:nvSpPr>
        <p:spPr>
          <a:xfrm>
            <a:off x="4210394" y="1690688"/>
            <a:ext cx="6147809"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sz="2400" dirty="0"/>
              <a:t>Nykyisin “Lappi” on erittäin suosittu turistikohde, jonne suuntaa miljoonia matkailijoita joka vuosi.</a:t>
            </a:r>
          </a:p>
          <a:p>
            <a:r>
              <a:rPr lang="fi-FI" sz="2400" dirty="0"/>
              <a:t>Matkailusta on muodostunut merkittävä elinkeino Suomen, Ruotsin ja Norjan pohjoisosissa ja myös monet saamelaiset saavat tuloja matkailusta. </a:t>
            </a:r>
          </a:p>
          <a:p>
            <a:r>
              <a:rPr lang="fi-FI" sz="2400" dirty="0"/>
              <a:t>Toisaalta matkailun kasvu saamelaisten kotiseutualueella luo paineita perinteisille elinkeinoille ja kulttuurille. </a:t>
            </a:r>
            <a:endParaRPr lang="en-US" sz="2400" dirty="0"/>
          </a:p>
        </p:txBody>
      </p:sp>
      <p:sp>
        <p:nvSpPr>
          <p:cNvPr id="2" name="Tekstiruutu 1">
            <a:extLst>
              <a:ext uri="{FF2B5EF4-FFF2-40B4-BE49-F238E27FC236}">
                <a16:creationId xmlns:a16="http://schemas.microsoft.com/office/drawing/2014/main" id="{FE7F293B-A932-E155-987A-BCDCBBC5C151}"/>
              </a:ext>
            </a:extLst>
          </p:cNvPr>
          <p:cNvSpPr txBox="1">
            <a:spLocks noGrp="1" noRot="1" noMove="1" noResize="1" noEditPoints="1" noAdjustHandles="1" noChangeArrowheads="1" noChangeShapeType="1"/>
          </p:cNvSpPr>
          <p:nvPr/>
        </p:nvSpPr>
        <p:spPr>
          <a:xfrm>
            <a:off x="1398495" y="6210787"/>
            <a:ext cx="2811899" cy="246221"/>
          </a:xfrm>
          <a:prstGeom prst="rect">
            <a:avLst/>
          </a:prstGeom>
          <a:noFill/>
        </p:spPr>
        <p:txBody>
          <a:bodyPr wrap="square" rtlCol="0">
            <a:spAutoFit/>
          </a:bodyPr>
          <a:lstStyle/>
          <a:p>
            <a:r>
              <a:rPr lang="en-US" sz="1000" dirty="0">
                <a:solidFill>
                  <a:schemeClr val="bg1"/>
                </a:solidFill>
              </a:rPr>
              <a:t>Kuva: Julias </a:t>
            </a:r>
            <a:r>
              <a:rPr lang="en-US" sz="1000" dirty="0" err="1">
                <a:solidFill>
                  <a:schemeClr val="bg1"/>
                </a:solidFill>
              </a:rPr>
              <a:t>Torten</a:t>
            </a:r>
            <a:r>
              <a:rPr lang="en-US" sz="1000" dirty="0">
                <a:solidFill>
                  <a:schemeClr val="bg1"/>
                </a:solidFill>
              </a:rPr>
              <a:t> und </a:t>
            </a:r>
            <a:r>
              <a:rPr lang="en-US" sz="1000" dirty="0" err="1">
                <a:solidFill>
                  <a:schemeClr val="bg1"/>
                </a:solidFill>
              </a:rPr>
              <a:t>Törtchen</a:t>
            </a:r>
            <a:r>
              <a:rPr lang="en-US" sz="1000" dirty="0">
                <a:solidFill>
                  <a:schemeClr val="bg1"/>
                </a:solidFill>
              </a:rPr>
              <a:t> from </a:t>
            </a:r>
            <a:r>
              <a:rPr lang="en-US" sz="1000" dirty="0" err="1">
                <a:solidFill>
                  <a:schemeClr val="bg1"/>
                </a:solidFill>
              </a:rPr>
              <a:t>Pexels</a:t>
            </a:r>
            <a:r>
              <a:rPr lang="en-US" sz="1000" dirty="0">
                <a:solidFill>
                  <a:schemeClr val="bg1"/>
                </a:solidFill>
              </a:rPr>
              <a:t>. </a:t>
            </a:r>
          </a:p>
        </p:txBody>
      </p:sp>
      <p:sp>
        <p:nvSpPr>
          <p:cNvPr id="3" name="Tekstiruutu 2">
            <a:extLst>
              <a:ext uri="{FF2B5EF4-FFF2-40B4-BE49-F238E27FC236}">
                <a16:creationId xmlns:a16="http://schemas.microsoft.com/office/drawing/2014/main" id="{365050ED-ED33-7C9C-2EA5-20009548979B}"/>
              </a:ext>
            </a:extLst>
          </p:cNvPr>
          <p:cNvSpPr txBox="1">
            <a:spLocks noGrp="1" noRot="1" noMove="1" noResize="1" noEditPoints="1" noAdjustHandles="1" noChangeArrowheads="1" noChangeShapeType="1"/>
          </p:cNvSpPr>
          <p:nvPr/>
        </p:nvSpPr>
        <p:spPr>
          <a:xfrm>
            <a:off x="723900" y="6403552"/>
            <a:ext cx="3827318" cy="246221"/>
          </a:xfrm>
          <a:prstGeom prst="rect">
            <a:avLst/>
          </a:prstGeom>
          <a:noFill/>
        </p:spPr>
        <p:txBody>
          <a:bodyPr wrap="square" rtlCol="0">
            <a:spAutoFit/>
          </a:bodyPr>
          <a:lstStyle/>
          <a:p>
            <a:r>
              <a:rPr lang="en-US" sz="1000" i="1" dirty="0" err="1"/>
              <a:t>Matkailijoille</a:t>
            </a:r>
            <a:r>
              <a:rPr lang="en-US" sz="1000" i="1" dirty="0"/>
              <a:t> </a:t>
            </a:r>
            <a:r>
              <a:rPr lang="en-US" sz="1000" i="1" dirty="0" err="1"/>
              <a:t>järjestetty</a:t>
            </a:r>
            <a:r>
              <a:rPr lang="en-US" sz="1000" i="1" dirty="0"/>
              <a:t> </a:t>
            </a:r>
            <a:r>
              <a:rPr lang="en-US" sz="1000" i="1" dirty="0" err="1"/>
              <a:t>porosafari</a:t>
            </a:r>
            <a:r>
              <a:rPr lang="en-US" sz="1000" i="1" dirty="0"/>
              <a:t> </a:t>
            </a:r>
            <a:r>
              <a:rPr lang="en-US" sz="1000" i="1" dirty="0" err="1"/>
              <a:t>Pohjois-Suomessa</a:t>
            </a:r>
            <a:r>
              <a:rPr lang="en-US" sz="1000" i="1" dirty="0"/>
              <a:t>.</a:t>
            </a:r>
            <a:endParaRPr lang="en-US" sz="1000" dirty="0"/>
          </a:p>
        </p:txBody>
      </p:sp>
    </p:spTree>
    <p:extLst>
      <p:ext uri="{BB962C8B-B14F-4D97-AF65-F5344CB8AC3E}">
        <p14:creationId xmlns:p14="http://schemas.microsoft.com/office/powerpoint/2010/main" val="41352904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51D31-3378-6FE6-1EF2-4CED7A06339C}"/>
            </a:ext>
          </a:extLst>
        </p:cNvPr>
        <p:cNvGrpSpPr/>
        <p:nvPr/>
      </p:nvGrpSpPr>
      <p:grpSpPr>
        <a:xfrm>
          <a:off x="0" y="0"/>
          <a:ext cx="0" cy="0"/>
          <a:chOff x="0" y="0"/>
          <a:chExt cx="0" cy="0"/>
        </a:xfrm>
      </p:grpSpPr>
      <p:pic>
        <p:nvPicPr>
          <p:cNvPr id="26" name="Content Placeholder 3">
            <a:extLst>
              <a:ext uri="{FF2B5EF4-FFF2-40B4-BE49-F238E27FC236}">
                <a16:creationId xmlns:a16="http://schemas.microsoft.com/office/drawing/2014/main" id="{80CACDEE-B12A-8640-88BD-EDA3E02E3446}"/>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12192000" cy="6857999"/>
          </a:xfrm>
          <a:prstGeom prst="rect">
            <a:avLst/>
          </a:prstGeom>
        </p:spPr>
      </p:pic>
      <p:pic>
        <p:nvPicPr>
          <p:cNvPr id="13" name="Content Placeholder 3">
            <a:extLst>
              <a:ext uri="{FF2B5EF4-FFF2-40B4-BE49-F238E27FC236}">
                <a16:creationId xmlns:a16="http://schemas.microsoft.com/office/drawing/2014/main" id="{D77B0067-77C7-B872-DF1E-C3046F92E1B2}"/>
              </a:ext>
            </a:extLst>
          </p:cNvPr>
          <p:cNvPicPr>
            <a:picLocks noGrp="1" noRot="1" noChangeAspect="1" noMove="1" noResize="1" noEditPoints="1" noAdjustHandles="1" noChangeArrowheads="1" noChangeShapeType="1" noCrop="1"/>
          </p:cNvPicPr>
          <p:nvPr/>
        </p:nvPicPr>
        <p:blipFill>
          <a:blip r:embed="rId4"/>
          <a:stretch>
            <a:fillRect/>
          </a:stretch>
        </p:blipFill>
        <p:spPr>
          <a:xfrm>
            <a:off x="10244973" y="5986677"/>
            <a:ext cx="1673083" cy="650778"/>
          </a:xfrm>
          <a:prstGeom prst="rect">
            <a:avLst/>
          </a:prstGeom>
        </p:spPr>
      </p:pic>
      <p:sp>
        <p:nvSpPr>
          <p:cNvPr id="15" name="Rectangle 14">
            <a:extLst>
              <a:ext uri="{FF2B5EF4-FFF2-40B4-BE49-F238E27FC236}">
                <a16:creationId xmlns:a16="http://schemas.microsoft.com/office/drawing/2014/main" id="{3F5480DF-1C18-ED08-17DB-9B1907A3E229}"/>
              </a:ext>
            </a:extLst>
          </p:cNvPr>
          <p:cNvSpPr/>
          <p:nvPr/>
        </p:nvSpPr>
        <p:spPr>
          <a:xfrm>
            <a:off x="8552520" y="5990412"/>
            <a:ext cx="1628983" cy="6353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Content Placeholder 3">
            <a:extLst>
              <a:ext uri="{FF2B5EF4-FFF2-40B4-BE49-F238E27FC236}">
                <a16:creationId xmlns:a16="http://schemas.microsoft.com/office/drawing/2014/main" id="{C5E42C29-3E3D-3D20-5D08-D91842B25409}"/>
              </a:ext>
            </a:extLst>
          </p:cNvPr>
          <p:cNvPicPr>
            <a:picLocks noGrp="1" noRot="1" noChangeAspect="1" noMove="1" noResize="1" noEditPoints="1" noAdjustHandles="1" noChangeArrowheads="1" noChangeShapeType="1" noCrop="1"/>
          </p:cNvPicPr>
          <p:nvPr/>
        </p:nvPicPr>
        <p:blipFill>
          <a:blip r:embed="rId5"/>
          <a:stretch>
            <a:fillRect/>
          </a:stretch>
        </p:blipFill>
        <p:spPr>
          <a:xfrm>
            <a:off x="8555340" y="5988456"/>
            <a:ext cx="1618049" cy="651824"/>
          </a:xfrm>
          <a:prstGeom prst="rect">
            <a:avLst/>
          </a:prstGeom>
        </p:spPr>
      </p:pic>
      <p:sp>
        <p:nvSpPr>
          <p:cNvPr id="9" name="Otsikko 8">
            <a:extLst>
              <a:ext uri="{FF2B5EF4-FFF2-40B4-BE49-F238E27FC236}">
                <a16:creationId xmlns:a16="http://schemas.microsoft.com/office/drawing/2014/main" id="{3CCA8056-6C2F-4383-963F-719D6B113686}"/>
              </a:ext>
            </a:extLst>
          </p:cNvPr>
          <p:cNvSpPr>
            <a:spLocks noGrp="1" noRot="1" noMove="1" noResize="1" noEditPoints="1" noAdjustHandles="1" noChangeArrowheads="1" noChangeShapeType="1"/>
          </p:cNvSpPr>
          <p:nvPr>
            <p:ph type="title"/>
          </p:nvPr>
        </p:nvSpPr>
        <p:spPr/>
        <p:txBody>
          <a:bodyPr/>
          <a:lstStyle/>
          <a:p>
            <a:r>
              <a:rPr lang="en-US" dirty="0" err="1"/>
              <a:t>Kaivokset</a:t>
            </a:r>
            <a:endParaRPr lang="en-US" dirty="0"/>
          </a:p>
        </p:txBody>
      </p:sp>
      <p:sp>
        <p:nvSpPr>
          <p:cNvPr id="6" name="Content Placeholder 23">
            <a:extLst>
              <a:ext uri="{FF2B5EF4-FFF2-40B4-BE49-F238E27FC236}">
                <a16:creationId xmlns:a16="http://schemas.microsoft.com/office/drawing/2014/main" id="{53D7EFAA-2F62-A03A-46B8-A51C614640CC}"/>
              </a:ext>
            </a:extLst>
          </p:cNvPr>
          <p:cNvSpPr txBox="1">
            <a:spLocks noGrp="1" noRot="1" noMove="1" noResize="1" noEditPoints="1" noAdjustHandles="1" noChangeArrowheads="1" noChangeShapeType="1"/>
          </p:cNvSpPr>
          <p:nvPr/>
        </p:nvSpPr>
        <p:spPr>
          <a:xfrm>
            <a:off x="838200" y="1956752"/>
            <a:ext cx="46482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fi-FI" sz="2400" dirty="0"/>
              <a:t>Ensimmäiset kaivokset Saamenmaalla perustettiin jo 1600-luvulla. </a:t>
            </a:r>
          </a:p>
          <a:p>
            <a:pPr>
              <a:lnSpc>
                <a:spcPct val="100000"/>
              </a:lnSpc>
            </a:pPr>
            <a:r>
              <a:rPr lang="fi-FI" sz="2400" dirty="0"/>
              <a:t>Kiirunan (</a:t>
            </a:r>
            <a:r>
              <a:rPr lang="fi-FI" sz="2400" dirty="0" err="1"/>
              <a:t>Giron</a:t>
            </a:r>
            <a:r>
              <a:rPr lang="fi-FI" sz="2400" dirty="0"/>
              <a:t>) ja Jällivaaran (</a:t>
            </a:r>
            <a:r>
              <a:rPr lang="en-US" sz="2400" dirty="0" err="1"/>
              <a:t>Váhčir</a:t>
            </a:r>
            <a:r>
              <a:rPr lang="en-US" sz="2400" dirty="0"/>
              <a:t>) </a:t>
            </a:r>
            <a:r>
              <a:rPr lang="en-US" sz="2400" dirty="0" err="1"/>
              <a:t>rautamalmikaivokset</a:t>
            </a:r>
            <a:r>
              <a:rPr lang="en-US" sz="2400" dirty="0"/>
              <a:t> </a:t>
            </a:r>
            <a:r>
              <a:rPr lang="en-US" sz="2400" dirty="0" err="1"/>
              <a:t>ovat</a:t>
            </a:r>
            <a:r>
              <a:rPr lang="en-US" sz="2400" dirty="0"/>
              <a:t> </a:t>
            </a:r>
            <a:r>
              <a:rPr lang="en-US" sz="2400" dirty="0" err="1"/>
              <a:t>Euroopan</a:t>
            </a:r>
            <a:r>
              <a:rPr lang="en-US" sz="2400" dirty="0"/>
              <a:t> </a:t>
            </a:r>
            <a:r>
              <a:rPr lang="en-US" sz="2400" dirty="0" err="1"/>
              <a:t>suurimpia</a:t>
            </a:r>
            <a:r>
              <a:rPr lang="en-US" sz="2400" dirty="0"/>
              <a:t> </a:t>
            </a:r>
            <a:r>
              <a:rPr lang="en-US" sz="2400" dirty="0" err="1"/>
              <a:t>rautamalmikaivoksia</a:t>
            </a:r>
            <a:r>
              <a:rPr lang="en-US" sz="2400" dirty="0"/>
              <a:t>.</a:t>
            </a:r>
          </a:p>
          <a:p>
            <a:pPr>
              <a:lnSpc>
                <a:spcPct val="100000"/>
              </a:lnSpc>
            </a:pPr>
            <a:r>
              <a:rPr lang="en-US" sz="2400" dirty="0" err="1"/>
              <a:t>Kaivosten</a:t>
            </a:r>
            <a:r>
              <a:rPr lang="en-US" sz="2400" dirty="0"/>
              <a:t> </a:t>
            </a:r>
            <a:r>
              <a:rPr lang="en-US" sz="2400" dirty="0" err="1"/>
              <a:t>myötä</a:t>
            </a:r>
            <a:r>
              <a:rPr lang="en-US" sz="2400" dirty="0"/>
              <a:t> </a:t>
            </a:r>
            <a:r>
              <a:rPr lang="en-US" sz="2400" dirty="0" err="1"/>
              <a:t>uudisasutus</a:t>
            </a:r>
            <a:r>
              <a:rPr lang="en-US" sz="2400" dirty="0"/>
              <a:t> </a:t>
            </a:r>
            <a:r>
              <a:rPr lang="en-US" sz="2400" dirty="0" err="1"/>
              <a:t>levisi</a:t>
            </a:r>
            <a:r>
              <a:rPr lang="en-US" sz="2400" dirty="0"/>
              <a:t> </a:t>
            </a:r>
            <a:r>
              <a:rPr lang="en-US" sz="2400" dirty="0" err="1"/>
              <a:t>pohjoiseen</a:t>
            </a:r>
            <a:r>
              <a:rPr lang="en-US" sz="2400" dirty="0"/>
              <a:t>. </a:t>
            </a:r>
          </a:p>
        </p:txBody>
      </p:sp>
      <p:pic>
        <p:nvPicPr>
          <p:cNvPr id="7" name="Kuva 6">
            <a:extLst>
              <a:ext uri="{FF2B5EF4-FFF2-40B4-BE49-F238E27FC236}">
                <a16:creationId xmlns:a16="http://schemas.microsoft.com/office/drawing/2014/main" id="{A407B99E-6605-CAFE-7AB5-71DAFD19D04C}"/>
              </a:ext>
            </a:extLst>
          </p:cNvPr>
          <p:cNvPicPr>
            <a:picLocks noGrp="1" noRot="1" noChangeAspect="1" noMove="1" noResize="1" noEditPoints="1" noAdjustHandles="1" noChangeArrowheads="1" noChangeShapeType="1" noCrop="1"/>
          </p:cNvPicPr>
          <p:nvPr/>
        </p:nvPicPr>
        <p:blipFill>
          <a:blip r:embed="rId6" cstate="print">
            <a:extLst>
              <a:ext uri="{28A0092B-C50C-407E-A947-70E740481C1C}">
                <a14:useLocalDpi xmlns:a14="http://schemas.microsoft.com/office/drawing/2010/main" val="0"/>
              </a:ext>
            </a:extLst>
          </a:blip>
          <a:stretch>
            <a:fillRect/>
          </a:stretch>
        </p:blipFill>
        <p:spPr>
          <a:xfrm>
            <a:off x="5642207" y="2055813"/>
            <a:ext cx="6130693" cy="3448515"/>
          </a:xfrm>
          <a:prstGeom prst="rect">
            <a:avLst/>
          </a:prstGeom>
        </p:spPr>
      </p:pic>
      <p:sp>
        <p:nvSpPr>
          <p:cNvPr id="2" name="Tekstiruutu 1">
            <a:extLst>
              <a:ext uri="{FF2B5EF4-FFF2-40B4-BE49-F238E27FC236}">
                <a16:creationId xmlns:a16="http://schemas.microsoft.com/office/drawing/2014/main" id="{6089B460-E13C-DECE-3230-213F28A042AE}"/>
              </a:ext>
            </a:extLst>
          </p:cNvPr>
          <p:cNvSpPr txBox="1">
            <a:spLocks noGrp="1" noRot="1" noMove="1" noResize="1" noEditPoints="1" noAdjustHandles="1" noChangeArrowheads="1" noChangeShapeType="1"/>
          </p:cNvSpPr>
          <p:nvPr/>
        </p:nvSpPr>
        <p:spPr>
          <a:xfrm>
            <a:off x="9880424" y="5292741"/>
            <a:ext cx="2563090" cy="246221"/>
          </a:xfrm>
          <a:prstGeom prst="rect">
            <a:avLst/>
          </a:prstGeom>
          <a:noFill/>
        </p:spPr>
        <p:txBody>
          <a:bodyPr wrap="square" rtlCol="0">
            <a:spAutoFit/>
          </a:bodyPr>
          <a:lstStyle/>
          <a:p>
            <a:r>
              <a:rPr lang="en-US" sz="1000" dirty="0">
                <a:solidFill>
                  <a:schemeClr val="bg1"/>
                </a:solidFill>
              </a:rPr>
              <a:t>Kuva: Arild Vågen, CCBY-SA4.0 </a:t>
            </a:r>
          </a:p>
        </p:txBody>
      </p:sp>
      <p:sp>
        <p:nvSpPr>
          <p:cNvPr id="3" name="Tekstiruutu 2">
            <a:extLst>
              <a:ext uri="{FF2B5EF4-FFF2-40B4-BE49-F238E27FC236}">
                <a16:creationId xmlns:a16="http://schemas.microsoft.com/office/drawing/2014/main" id="{47AEDB65-AB6B-A106-C15E-CFCE321EE8E5}"/>
              </a:ext>
            </a:extLst>
          </p:cNvPr>
          <p:cNvSpPr txBox="1">
            <a:spLocks noGrp="1" noRot="1" noMove="1" noResize="1" noEditPoints="1" noAdjustHandles="1" noChangeArrowheads="1" noChangeShapeType="1"/>
          </p:cNvSpPr>
          <p:nvPr/>
        </p:nvSpPr>
        <p:spPr>
          <a:xfrm>
            <a:off x="5586335" y="5488666"/>
            <a:ext cx="6130693" cy="461665"/>
          </a:xfrm>
          <a:prstGeom prst="rect">
            <a:avLst/>
          </a:prstGeom>
          <a:noFill/>
        </p:spPr>
        <p:txBody>
          <a:bodyPr wrap="square" rtlCol="0">
            <a:spAutoFit/>
          </a:bodyPr>
          <a:lstStyle/>
          <a:p>
            <a:r>
              <a:rPr lang="fi-FI" sz="1200" i="1" dirty="0"/>
              <a:t>Kiirunan (</a:t>
            </a:r>
            <a:r>
              <a:rPr lang="fi-FI" sz="1200" i="1" dirty="0" err="1"/>
              <a:t>Giron</a:t>
            </a:r>
            <a:r>
              <a:rPr lang="fi-FI" sz="1200" i="1" dirty="0"/>
              <a:t>) rautamalmikaivos on yksi maailman suurimmista. Kaivos aiheuttaa huomattavaa haittaa alueen saamelaisten poronhoidolle.</a:t>
            </a:r>
            <a:endParaRPr lang="en-US" sz="1200" dirty="0"/>
          </a:p>
        </p:txBody>
      </p:sp>
    </p:spTree>
    <p:extLst>
      <p:ext uri="{BB962C8B-B14F-4D97-AF65-F5344CB8AC3E}">
        <p14:creationId xmlns:p14="http://schemas.microsoft.com/office/powerpoint/2010/main" val="21119671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9E5372-43A8-E003-FDEA-A5B02A14C75A}"/>
            </a:ext>
          </a:extLst>
        </p:cNvPr>
        <p:cNvGrpSpPr/>
        <p:nvPr/>
      </p:nvGrpSpPr>
      <p:grpSpPr>
        <a:xfrm>
          <a:off x="0" y="0"/>
          <a:ext cx="0" cy="0"/>
          <a:chOff x="0" y="0"/>
          <a:chExt cx="0" cy="0"/>
        </a:xfrm>
      </p:grpSpPr>
      <p:pic>
        <p:nvPicPr>
          <p:cNvPr id="26" name="Content Placeholder 3">
            <a:extLst>
              <a:ext uri="{FF2B5EF4-FFF2-40B4-BE49-F238E27FC236}">
                <a16:creationId xmlns:a16="http://schemas.microsoft.com/office/drawing/2014/main" id="{21AA576C-FBCC-EB95-5882-D2D4C3B310BF}"/>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12192000" cy="6857999"/>
          </a:xfrm>
          <a:prstGeom prst="rect">
            <a:avLst/>
          </a:prstGeom>
        </p:spPr>
      </p:pic>
      <p:pic>
        <p:nvPicPr>
          <p:cNvPr id="13" name="Content Placeholder 3">
            <a:extLst>
              <a:ext uri="{FF2B5EF4-FFF2-40B4-BE49-F238E27FC236}">
                <a16:creationId xmlns:a16="http://schemas.microsoft.com/office/drawing/2014/main" id="{A8AC7921-A68C-ECC0-799E-4D62C7A56DF6}"/>
              </a:ext>
            </a:extLst>
          </p:cNvPr>
          <p:cNvPicPr>
            <a:picLocks noGrp="1" noRot="1" noChangeAspect="1" noMove="1" noResize="1" noEditPoints="1" noAdjustHandles="1" noChangeArrowheads="1" noChangeShapeType="1" noCrop="1"/>
          </p:cNvPicPr>
          <p:nvPr/>
        </p:nvPicPr>
        <p:blipFill>
          <a:blip r:embed="rId4"/>
          <a:stretch>
            <a:fillRect/>
          </a:stretch>
        </p:blipFill>
        <p:spPr>
          <a:xfrm>
            <a:off x="10244973" y="5986677"/>
            <a:ext cx="1673083" cy="650778"/>
          </a:xfrm>
          <a:prstGeom prst="rect">
            <a:avLst/>
          </a:prstGeom>
        </p:spPr>
      </p:pic>
      <p:sp>
        <p:nvSpPr>
          <p:cNvPr id="15" name="Rectangle 14">
            <a:extLst>
              <a:ext uri="{FF2B5EF4-FFF2-40B4-BE49-F238E27FC236}">
                <a16:creationId xmlns:a16="http://schemas.microsoft.com/office/drawing/2014/main" id="{C202026E-6A24-177D-BD38-E1F5B3CB496D}"/>
              </a:ext>
            </a:extLst>
          </p:cNvPr>
          <p:cNvSpPr/>
          <p:nvPr/>
        </p:nvSpPr>
        <p:spPr>
          <a:xfrm>
            <a:off x="8552520" y="5990412"/>
            <a:ext cx="1628983" cy="6353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Content Placeholder 3">
            <a:extLst>
              <a:ext uri="{FF2B5EF4-FFF2-40B4-BE49-F238E27FC236}">
                <a16:creationId xmlns:a16="http://schemas.microsoft.com/office/drawing/2014/main" id="{90004109-214C-5B80-D8EE-112C5CDD19B0}"/>
              </a:ext>
            </a:extLst>
          </p:cNvPr>
          <p:cNvPicPr>
            <a:picLocks noGrp="1" noRot="1" noChangeAspect="1" noMove="1" noResize="1" noEditPoints="1" noAdjustHandles="1" noChangeArrowheads="1" noChangeShapeType="1" noCrop="1"/>
          </p:cNvPicPr>
          <p:nvPr/>
        </p:nvPicPr>
        <p:blipFill>
          <a:blip r:embed="rId5"/>
          <a:stretch>
            <a:fillRect/>
          </a:stretch>
        </p:blipFill>
        <p:spPr>
          <a:xfrm>
            <a:off x="8555340" y="5988456"/>
            <a:ext cx="1618049" cy="651824"/>
          </a:xfrm>
          <a:prstGeom prst="rect">
            <a:avLst/>
          </a:prstGeom>
        </p:spPr>
      </p:pic>
      <p:sp>
        <p:nvSpPr>
          <p:cNvPr id="9" name="Otsikko 8">
            <a:extLst>
              <a:ext uri="{FF2B5EF4-FFF2-40B4-BE49-F238E27FC236}">
                <a16:creationId xmlns:a16="http://schemas.microsoft.com/office/drawing/2014/main" id="{BC403593-C6D1-D8F3-C28B-7081A0356105}"/>
              </a:ext>
            </a:extLst>
          </p:cNvPr>
          <p:cNvSpPr>
            <a:spLocks noGrp="1" noRot="1" noMove="1" noResize="1" noEditPoints="1" noAdjustHandles="1" noChangeArrowheads="1" noChangeShapeType="1"/>
          </p:cNvSpPr>
          <p:nvPr>
            <p:ph type="title"/>
          </p:nvPr>
        </p:nvSpPr>
        <p:spPr/>
        <p:txBody>
          <a:bodyPr/>
          <a:lstStyle/>
          <a:p>
            <a:r>
              <a:rPr lang="en-US" dirty="0" err="1"/>
              <a:t>Koneellinen</a:t>
            </a:r>
            <a:r>
              <a:rPr lang="en-US" dirty="0"/>
              <a:t> </a:t>
            </a:r>
            <a:r>
              <a:rPr lang="en-US" dirty="0" err="1"/>
              <a:t>kullankaivuu</a:t>
            </a:r>
            <a:endParaRPr lang="en-US" dirty="0"/>
          </a:p>
        </p:txBody>
      </p:sp>
      <p:sp>
        <p:nvSpPr>
          <p:cNvPr id="6" name="Content Placeholder 23">
            <a:extLst>
              <a:ext uri="{FF2B5EF4-FFF2-40B4-BE49-F238E27FC236}">
                <a16:creationId xmlns:a16="http://schemas.microsoft.com/office/drawing/2014/main" id="{97FD8C95-47BA-7FC2-647C-1EA329C87C42}"/>
              </a:ext>
            </a:extLst>
          </p:cNvPr>
          <p:cNvSpPr txBox="1">
            <a:spLocks noGrp="1" noRot="1" noMove="1" noResize="1" noEditPoints="1" noAdjustHandles="1" noChangeArrowheads="1" noChangeShapeType="1"/>
          </p:cNvSpPr>
          <p:nvPr/>
        </p:nvSpPr>
        <p:spPr>
          <a:xfrm>
            <a:off x="838201" y="1690688"/>
            <a:ext cx="4491251" cy="435133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fi-FI" sz="2400" dirty="0"/>
              <a:t>Kultaa on etsitty Inarijärven eteläpuoleisella saamelaisalueella 1800-luvun lopulta saakka.</a:t>
            </a:r>
          </a:p>
          <a:p>
            <a:pPr>
              <a:lnSpc>
                <a:spcPct val="110000"/>
              </a:lnSpc>
            </a:pPr>
            <a:r>
              <a:rPr lang="fi-FI" sz="2400" dirty="0"/>
              <a:t>Saamelaiskäräjien ja saamelaisten paliskuntien kanta koneelliseen kullankaivuuseen on lähtökohtaisesti kielteinen, sillä sen vaikutukset ympäristöön ja poronhoitoon ovat huomattavia ja koska kaivostoimintaa korvaavia maita ei enää ole.  </a:t>
            </a:r>
            <a:endParaRPr lang="en-US" sz="2400" dirty="0"/>
          </a:p>
        </p:txBody>
      </p:sp>
      <p:pic>
        <p:nvPicPr>
          <p:cNvPr id="3" name="Kuva 2">
            <a:extLst>
              <a:ext uri="{FF2B5EF4-FFF2-40B4-BE49-F238E27FC236}">
                <a16:creationId xmlns:a16="http://schemas.microsoft.com/office/drawing/2014/main" id="{5BF4D407-17EA-1849-639B-89280220DEEC}"/>
              </a:ext>
            </a:extLst>
          </p:cNvPr>
          <p:cNvPicPr>
            <a:picLocks noGrp="1" noRot="1" noChangeAspect="1" noMove="1" noResize="1" noEditPoints="1" noAdjustHandles="1" noChangeArrowheads="1" noChangeShapeType="1" noCrop="1"/>
          </p:cNvPicPr>
          <p:nvPr/>
        </p:nvPicPr>
        <p:blipFill>
          <a:blip r:embed="rId6" cstate="print">
            <a:extLst>
              <a:ext uri="{28A0092B-C50C-407E-A947-70E740481C1C}">
                <a14:useLocalDpi xmlns:a14="http://schemas.microsoft.com/office/drawing/2010/main" val="0"/>
              </a:ext>
            </a:extLst>
          </a:blip>
          <a:stretch>
            <a:fillRect/>
          </a:stretch>
        </p:blipFill>
        <p:spPr>
          <a:xfrm>
            <a:off x="5651628" y="1634360"/>
            <a:ext cx="5702172" cy="4276629"/>
          </a:xfrm>
          <a:prstGeom prst="rect">
            <a:avLst/>
          </a:prstGeom>
        </p:spPr>
      </p:pic>
      <p:sp>
        <p:nvSpPr>
          <p:cNvPr id="2" name="Tekstiruutu 1">
            <a:extLst>
              <a:ext uri="{FF2B5EF4-FFF2-40B4-BE49-F238E27FC236}">
                <a16:creationId xmlns:a16="http://schemas.microsoft.com/office/drawing/2014/main" id="{A62B35EF-213C-96C0-AD9F-2EC7EA2A2E4B}"/>
              </a:ext>
            </a:extLst>
          </p:cNvPr>
          <p:cNvSpPr txBox="1">
            <a:spLocks noGrp="1" noRot="1" noMove="1" noResize="1" noEditPoints="1" noAdjustHandles="1" noChangeArrowheads="1" noChangeShapeType="1"/>
          </p:cNvSpPr>
          <p:nvPr/>
        </p:nvSpPr>
        <p:spPr>
          <a:xfrm>
            <a:off x="10099817" y="5672023"/>
            <a:ext cx="1673083" cy="246221"/>
          </a:xfrm>
          <a:prstGeom prst="rect">
            <a:avLst/>
          </a:prstGeom>
          <a:noFill/>
        </p:spPr>
        <p:txBody>
          <a:bodyPr wrap="square" rtlCol="0">
            <a:spAutoFit/>
          </a:bodyPr>
          <a:lstStyle/>
          <a:p>
            <a:r>
              <a:rPr lang="en-US" sz="1000" dirty="0">
                <a:solidFill>
                  <a:schemeClr val="bg1"/>
                </a:solidFill>
              </a:rPr>
              <a:t>Kuva: Kukka Ranta</a:t>
            </a:r>
          </a:p>
        </p:txBody>
      </p:sp>
      <p:sp>
        <p:nvSpPr>
          <p:cNvPr id="4" name="Tekstiruutu 3">
            <a:extLst>
              <a:ext uri="{FF2B5EF4-FFF2-40B4-BE49-F238E27FC236}">
                <a16:creationId xmlns:a16="http://schemas.microsoft.com/office/drawing/2014/main" id="{1A0AF5BD-17EF-6058-C9F7-B7C58922A180}"/>
              </a:ext>
            </a:extLst>
          </p:cNvPr>
          <p:cNvSpPr txBox="1">
            <a:spLocks noGrp="1" noRot="1" noMove="1" noResize="1" noEditPoints="1" noAdjustHandles="1" noChangeArrowheads="1" noChangeShapeType="1"/>
          </p:cNvSpPr>
          <p:nvPr/>
        </p:nvSpPr>
        <p:spPr>
          <a:xfrm>
            <a:off x="5603396" y="5910989"/>
            <a:ext cx="2877539" cy="276999"/>
          </a:xfrm>
          <a:prstGeom prst="rect">
            <a:avLst/>
          </a:prstGeom>
          <a:noFill/>
        </p:spPr>
        <p:txBody>
          <a:bodyPr wrap="square" rtlCol="0">
            <a:spAutoFit/>
          </a:bodyPr>
          <a:lstStyle/>
          <a:p>
            <a:r>
              <a:rPr lang="fi-FI" sz="1200" i="1" dirty="0"/>
              <a:t>Kullankaivuualue Vuotson lähistöllä. </a:t>
            </a:r>
            <a:endParaRPr lang="en-US" sz="1200" dirty="0"/>
          </a:p>
        </p:txBody>
      </p:sp>
    </p:spTree>
    <p:extLst>
      <p:ext uri="{BB962C8B-B14F-4D97-AF65-F5344CB8AC3E}">
        <p14:creationId xmlns:p14="http://schemas.microsoft.com/office/powerpoint/2010/main" val="39028652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D40CF5-66C2-097C-6EA3-79819C2387E3}"/>
            </a:ext>
          </a:extLst>
        </p:cNvPr>
        <p:cNvGrpSpPr/>
        <p:nvPr/>
      </p:nvGrpSpPr>
      <p:grpSpPr>
        <a:xfrm>
          <a:off x="0" y="0"/>
          <a:ext cx="0" cy="0"/>
          <a:chOff x="0" y="0"/>
          <a:chExt cx="0" cy="0"/>
        </a:xfrm>
      </p:grpSpPr>
      <p:pic>
        <p:nvPicPr>
          <p:cNvPr id="26" name="Content Placeholder 3">
            <a:extLst>
              <a:ext uri="{FF2B5EF4-FFF2-40B4-BE49-F238E27FC236}">
                <a16:creationId xmlns:a16="http://schemas.microsoft.com/office/drawing/2014/main" id="{6A205BE6-BA62-284C-A6F4-8B98359BB307}"/>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12192000" cy="6857999"/>
          </a:xfrm>
          <a:prstGeom prst="rect">
            <a:avLst/>
          </a:prstGeom>
        </p:spPr>
      </p:pic>
      <p:pic>
        <p:nvPicPr>
          <p:cNvPr id="13" name="Content Placeholder 3">
            <a:extLst>
              <a:ext uri="{FF2B5EF4-FFF2-40B4-BE49-F238E27FC236}">
                <a16:creationId xmlns:a16="http://schemas.microsoft.com/office/drawing/2014/main" id="{E3552397-71E2-1B94-F960-86D98742B583}"/>
              </a:ext>
            </a:extLst>
          </p:cNvPr>
          <p:cNvPicPr>
            <a:picLocks noGrp="1" noRot="1" noChangeAspect="1" noMove="1" noResize="1" noEditPoints="1" noAdjustHandles="1" noChangeArrowheads="1" noChangeShapeType="1" noCrop="1"/>
          </p:cNvPicPr>
          <p:nvPr/>
        </p:nvPicPr>
        <p:blipFill>
          <a:blip r:embed="rId4"/>
          <a:stretch>
            <a:fillRect/>
          </a:stretch>
        </p:blipFill>
        <p:spPr>
          <a:xfrm>
            <a:off x="10244973" y="5986677"/>
            <a:ext cx="1673083" cy="650778"/>
          </a:xfrm>
          <a:prstGeom prst="rect">
            <a:avLst/>
          </a:prstGeom>
        </p:spPr>
      </p:pic>
      <p:sp>
        <p:nvSpPr>
          <p:cNvPr id="15" name="Rectangle 14">
            <a:extLst>
              <a:ext uri="{FF2B5EF4-FFF2-40B4-BE49-F238E27FC236}">
                <a16:creationId xmlns:a16="http://schemas.microsoft.com/office/drawing/2014/main" id="{132C2506-93C5-6F53-91E1-7ECC3E364EA6}"/>
              </a:ext>
            </a:extLst>
          </p:cNvPr>
          <p:cNvSpPr/>
          <p:nvPr/>
        </p:nvSpPr>
        <p:spPr>
          <a:xfrm>
            <a:off x="8552520" y="5990412"/>
            <a:ext cx="1628983" cy="6353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Content Placeholder 3">
            <a:extLst>
              <a:ext uri="{FF2B5EF4-FFF2-40B4-BE49-F238E27FC236}">
                <a16:creationId xmlns:a16="http://schemas.microsoft.com/office/drawing/2014/main" id="{6FE2E623-A0DC-BF18-B49A-F07BE02E32CB}"/>
              </a:ext>
            </a:extLst>
          </p:cNvPr>
          <p:cNvPicPr>
            <a:picLocks noGrp="1" noRot="1" noChangeAspect="1" noMove="1" noResize="1" noEditPoints="1" noAdjustHandles="1" noChangeArrowheads="1" noChangeShapeType="1" noCrop="1"/>
          </p:cNvPicPr>
          <p:nvPr/>
        </p:nvPicPr>
        <p:blipFill>
          <a:blip r:embed="rId5"/>
          <a:stretch>
            <a:fillRect/>
          </a:stretch>
        </p:blipFill>
        <p:spPr>
          <a:xfrm>
            <a:off x="8555340" y="5988456"/>
            <a:ext cx="1618049" cy="651824"/>
          </a:xfrm>
          <a:prstGeom prst="rect">
            <a:avLst/>
          </a:prstGeom>
        </p:spPr>
      </p:pic>
      <p:sp>
        <p:nvSpPr>
          <p:cNvPr id="9" name="Otsikko 8">
            <a:extLst>
              <a:ext uri="{FF2B5EF4-FFF2-40B4-BE49-F238E27FC236}">
                <a16:creationId xmlns:a16="http://schemas.microsoft.com/office/drawing/2014/main" id="{D2A692BB-7A50-6584-5000-35180BBB5B4F}"/>
              </a:ext>
            </a:extLst>
          </p:cNvPr>
          <p:cNvSpPr>
            <a:spLocks noGrp="1" noRot="1" noMove="1" noResize="1" noEditPoints="1" noAdjustHandles="1" noChangeArrowheads="1" noChangeShapeType="1"/>
          </p:cNvSpPr>
          <p:nvPr>
            <p:ph type="title"/>
          </p:nvPr>
        </p:nvSpPr>
        <p:spPr/>
        <p:txBody>
          <a:bodyPr/>
          <a:lstStyle/>
          <a:p>
            <a:r>
              <a:rPr lang="en-US" dirty="0"/>
              <a:t>Tiet, </a:t>
            </a:r>
            <a:r>
              <a:rPr lang="en-US" dirty="0" err="1"/>
              <a:t>rautatiet</a:t>
            </a:r>
            <a:r>
              <a:rPr lang="en-US" dirty="0"/>
              <a:t> ja </a:t>
            </a:r>
            <a:r>
              <a:rPr lang="en-US" dirty="0" err="1"/>
              <a:t>lentokentät</a:t>
            </a:r>
            <a:endParaRPr lang="en-US" dirty="0"/>
          </a:p>
        </p:txBody>
      </p:sp>
      <p:sp>
        <p:nvSpPr>
          <p:cNvPr id="6" name="Content Placeholder 23">
            <a:extLst>
              <a:ext uri="{FF2B5EF4-FFF2-40B4-BE49-F238E27FC236}">
                <a16:creationId xmlns:a16="http://schemas.microsoft.com/office/drawing/2014/main" id="{39A60FCE-19B1-36FA-C7D3-A5A2781F6889}"/>
              </a:ext>
            </a:extLst>
          </p:cNvPr>
          <p:cNvSpPr txBox="1">
            <a:spLocks noGrp="1" noRot="1" noMove="1" noResize="1" noEditPoints="1" noAdjustHandles="1" noChangeArrowheads="1" noChangeShapeType="1"/>
          </p:cNvSpPr>
          <p:nvPr/>
        </p:nvSpPr>
        <p:spPr>
          <a:xfrm>
            <a:off x="838201" y="1690688"/>
            <a:ext cx="445087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fi-FI" sz="2200" dirty="0"/>
              <a:t>Tiehankkeet ja liikenneyhteydet ovat tärkeitä saamelaisille ja muille paikallisille, mutta ongelmana on, että tiehankkeita suunniteltaessa ja toteutettaessa saamelaisten näkemykset usein sivuutetaan. </a:t>
            </a:r>
          </a:p>
          <a:p>
            <a:pPr>
              <a:lnSpc>
                <a:spcPct val="100000"/>
              </a:lnSpc>
            </a:pPr>
            <a:r>
              <a:rPr lang="fi-FI" sz="2200" dirty="0"/>
              <a:t>Tiet ja rautatiet pirstovat porojen laidunmaita ja vaellusreittejä, ja lisääntynyt liikenne tappaa poroja. Suomessa jää vuosittain auton alle 4000–5000 poroa. </a:t>
            </a:r>
            <a:endParaRPr lang="en-US" sz="2200" dirty="0"/>
          </a:p>
        </p:txBody>
      </p:sp>
      <p:pic>
        <p:nvPicPr>
          <p:cNvPr id="4" name="Kuva 3">
            <a:extLst>
              <a:ext uri="{FF2B5EF4-FFF2-40B4-BE49-F238E27FC236}">
                <a16:creationId xmlns:a16="http://schemas.microsoft.com/office/drawing/2014/main" id="{8E8DCFD7-678A-EBB5-C8EF-E4C070F219B3}"/>
              </a:ext>
            </a:extLst>
          </p:cNvPr>
          <p:cNvPicPr>
            <a:picLocks noGrp="1" noRot="1" noChangeAspect="1" noMove="1" noResize="1" noEditPoints="1" noAdjustHandles="1" noChangeArrowheads="1" noChangeShapeType="1" noCrop="1"/>
          </p:cNvPicPr>
          <p:nvPr/>
        </p:nvPicPr>
        <p:blipFill>
          <a:blip r:embed="rId6" cstate="print">
            <a:extLst>
              <a:ext uri="{28A0092B-C50C-407E-A947-70E740481C1C}">
                <a14:useLocalDpi xmlns:a14="http://schemas.microsoft.com/office/drawing/2010/main" val="0"/>
              </a:ext>
            </a:extLst>
          </a:blip>
          <a:stretch>
            <a:fillRect/>
          </a:stretch>
        </p:blipFill>
        <p:spPr>
          <a:xfrm>
            <a:off x="5630910" y="1690688"/>
            <a:ext cx="5843220" cy="3895131"/>
          </a:xfrm>
          <a:prstGeom prst="rect">
            <a:avLst/>
          </a:prstGeom>
        </p:spPr>
      </p:pic>
      <p:sp>
        <p:nvSpPr>
          <p:cNvPr id="2" name="Tekstiruutu 1">
            <a:extLst>
              <a:ext uri="{FF2B5EF4-FFF2-40B4-BE49-F238E27FC236}">
                <a16:creationId xmlns:a16="http://schemas.microsoft.com/office/drawing/2014/main" id="{CB19D8F7-E5DB-786E-4744-0B6D33583908}"/>
              </a:ext>
            </a:extLst>
          </p:cNvPr>
          <p:cNvSpPr txBox="1">
            <a:spLocks noGrp="1" noRot="1" noMove="1" noResize="1" noEditPoints="1" noAdjustHandles="1" noChangeArrowheads="1" noChangeShapeType="1"/>
          </p:cNvSpPr>
          <p:nvPr/>
        </p:nvSpPr>
        <p:spPr>
          <a:xfrm>
            <a:off x="10226033" y="5346853"/>
            <a:ext cx="1856508" cy="246221"/>
          </a:xfrm>
          <a:prstGeom prst="rect">
            <a:avLst/>
          </a:prstGeom>
          <a:noFill/>
        </p:spPr>
        <p:txBody>
          <a:bodyPr wrap="square" rtlCol="0">
            <a:spAutoFit/>
          </a:bodyPr>
          <a:lstStyle/>
          <a:p>
            <a:r>
              <a:rPr lang="en-US" sz="1000" dirty="0">
                <a:solidFill>
                  <a:schemeClr val="bg1"/>
                </a:solidFill>
              </a:rPr>
              <a:t>Kuva: Kukka Ranta</a:t>
            </a:r>
          </a:p>
        </p:txBody>
      </p:sp>
      <p:sp>
        <p:nvSpPr>
          <p:cNvPr id="3" name="Tekstiruutu 2">
            <a:extLst>
              <a:ext uri="{FF2B5EF4-FFF2-40B4-BE49-F238E27FC236}">
                <a16:creationId xmlns:a16="http://schemas.microsoft.com/office/drawing/2014/main" id="{60BACC98-E7D8-1799-7525-9BBD2232EA4F}"/>
              </a:ext>
            </a:extLst>
          </p:cNvPr>
          <p:cNvSpPr txBox="1">
            <a:spLocks noGrp="1" noRot="1" noMove="1" noResize="1" noEditPoints="1" noAdjustHandles="1" noChangeArrowheads="1" noChangeShapeType="1"/>
          </p:cNvSpPr>
          <p:nvPr/>
        </p:nvSpPr>
        <p:spPr>
          <a:xfrm>
            <a:off x="5563015" y="5556179"/>
            <a:ext cx="5591272" cy="276999"/>
          </a:xfrm>
          <a:prstGeom prst="rect">
            <a:avLst/>
          </a:prstGeom>
          <a:noFill/>
        </p:spPr>
        <p:txBody>
          <a:bodyPr wrap="square" rtlCol="0">
            <a:spAutoFit/>
          </a:bodyPr>
          <a:lstStyle/>
          <a:p>
            <a:r>
              <a:rPr lang="fi-FI" sz="1200" i="1" dirty="0"/>
              <a:t>Saamelaisten järjestämä mielenosoitus jäämeren rataa vastaan vuonna 2018. </a:t>
            </a:r>
            <a:endParaRPr lang="en-US" sz="1200" dirty="0"/>
          </a:p>
        </p:txBody>
      </p:sp>
    </p:spTree>
    <p:extLst>
      <p:ext uri="{BB962C8B-B14F-4D97-AF65-F5344CB8AC3E}">
        <p14:creationId xmlns:p14="http://schemas.microsoft.com/office/powerpoint/2010/main" val="26886440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AD5B4E-5D4E-8BCF-9FB4-28DE91042B84}"/>
            </a:ext>
          </a:extLst>
        </p:cNvPr>
        <p:cNvGrpSpPr/>
        <p:nvPr/>
      </p:nvGrpSpPr>
      <p:grpSpPr>
        <a:xfrm>
          <a:off x="0" y="0"/>
          <a:ext cx="0" cy="0"/>
          <a:chOff x="0" y="0"/>
          <a:chExt cx="0" cy="0"/>
        </a:xfrm>
      </p:grpSpPr>
      <p:pic>
        <p:nvPicPr>
          <p:cNvPr id="26" name="Content Placeholder 3">
            <a:extLst>
              <a:ext uri="{FF2B5EF4-FFF2-40B4-BE49-F238E27FC236}">
                <a16:creationId xmlns:a16="http://schemas.microsoft.com/office/drawing/2014/main" id="{01AE9C99-4EC5-537A-3862-F972BBA5F23C}"/>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12192000" cy="6857999"/>
          </a:xfrm>
          <a:prstGeom prst="rect">
            <a:avLst/>
          </a:prstGeom>
        </p:spPr>
      </p:pic>
      <p:pic>
        <p:nvPicPr>
          <p:cNvPr id="13" name="Content Placeholder 3">
            <a:extLst>
              <a:ext uri="{FF2B5EF4-FFF2-40B4-BE49-F238E27FC236}">
                <a16:creationId xmlns:a16="http://schemas.microsoft.com/office/drawing/2014/main" id="{59C3B2DF-C825-7558-5C4E-5FFB9D4902F9}"/>
              </a:ext>
            </a:extLst>
          </p:cNvPr>
          <p:cNvPicPr>
            <a:picLocks noGrp="1" noRot="1" noChangeAspect="1" noMove="1" noResize="1" noEditPoints="1" noAdjustHandles="1" noChangeArrowheads="1" noChangeShapeType="1" noCrop="1"/>
          </p:cNvPicPr>
          <p:nvPr/>
        </p:nvPicPr>
        <p:blipFill>
          <a:blip r:embed="rId4"/>
          <a:stretch>
            <a:fillRect/>
          </a:stretch>
        </p:blipFill>
        <p:spPr>
          <a:xfrm>
            <a:off x="10244973" y="5986677"/>
            <a:ext cx="1673083" cy="650778"/>
          </a:xfrm>
          <a:prstGeom prst="rect">
            <a:avLst/>
          </a:prstGeom>
        </p:spPr>
      </p:pic>
      <p:sp>
        <p:nvSpPr>
          <p:cNvPr id="15" name="Rectangle 14">
            <a:extLst>
              <a:ext uri="{FF2B5EF4-FFF2-40B4-BE49-F238E27FC236}">
                <a16:creationId xmlns:a16="http://schemas.microsoft.com/office/drawing/2014/main" id="{9AD5C7F4-8D7F-4929-A75E-494654D746C9}"/>
              </a:ext>
            </a:extLst>
          </p:cNvPr>
          <p:cNvSpPr/>
          <p:nvPr/>
        </p:nvSpPr>
        <p:spPr>
          <a:xfrm>
            <a:off x="8552520" y="5990412"/>
            <a:ext cx="1628983" cy="6353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Content Placeholder 3">
            <a:extLst>
              <a:ext uri="{FF2B5EF4-FFF2-40B4-BE49-F238E27FC236}">
                <a16:creationId xmlns:a16="http://schemas.microsoft.com/office/drawing/2014/main" id="{1983A88F-63D8-67AE-228A-6C375334FA3E}"/>
              </a:ext>
            </a:extLst>
          </p:cNvPr>
          <p:cNvPicPr>
            <a:picLocks noGrp="1" noRot="1" noChangeAspect="1" noMove="1" noResize="1" noEditPoints="1" noAdjustHandles="1" noChangeArrowheads="1" noChangeShapeType="1" noCrop="1"/>
          </p:cNvPicPr>
          <p:nvPr/>
        </p:nvPicPr>
        <p:blipFill>
          <a:blip r:embed="rId5"/>
          <a:stretch>
            <a:fillRect/>
          </a:stretch>
        </p:blipFill>
        <p:spPr>
          <a:xfrm>
            <a:off x="8555340" y="5988456"/>
            <a:ext cx="1618049" cy="651824"/>
          </a:xfrm>
          <a:prstGeom prst="rect">
            <a:avLst/>
          </a:prstGeom>
        </p:spPr>
      </p:pic>
      <p:sp>
        <p:nvSpPr>
          <p:cNvPr id="9" name="Otsikko 8">
            <a:extLst>
              <a:ext uri="{FF2B5EF4-FFF2-40B4-BE49-F238E27FC236}">
                <a16:creationId xmlns:a16="http://schemas.microsoft.com/office/drawing/2014/main" id="{DB95B0A7-2AB1-32E5-13B0-42B15817A69E}"/>
              </a:ext>
            </a:extLst>
          </p:cNvPr>
          <p:cNvSpPr>
            <a:spLocks noGrp="1" noRot="1" noMove="1" noResize="1" noEditPoints="1" noAdjustHandles="1" noChangeArrowheads="1" noChangeShapeType="1"/>
          </p:cNvSpPr>
          <p:nvPr>
            <p:ph type="title"/>
          </p:nvPr>
        </p:nvSpPr>
        <p:spPr/>
        <p:txBody>
          <a:bodyPr/>
          <a:lstStyle/>
          <a:p>
            <a:r>
              <a:rPr lang="en-US" dirty="0" err="1"/>
              <a:t>Tuulivoima</a:t>
            </a:r>
            <a:endParaRPr lang="en-US" dirty="0"/>
          </a:p>
        </p:txBody>
      </p:sp>
      <p:sp>
        <p:nvSpPr>
          <p:cNvPr id="6" name="Content Placeholder 23">
            <a:extLst>
              <a:ext uri="{FF2B5EF4-FFF2-40B4-BE49-F238E27FC236}">
                <a16:creationId xmlns:a16="http://schemas.microsoft.com/office/drawing/2014/main" id="{47AA6F38-F110-3856-A11E-3938FA3BA915}"/>
              </a:ext>
            </a:extLst>
          </p:cNvPr>
          <p:cNvSpPr txBox="1">
            <a:spLocks noGrp="1" noRot="1" noMove="1" noResize="1" noEditPoints="1" noAdjustHandles="1" noChangeArrowheads="1" noChangeShapeType="1"/>
          </p:cNvSpPr>
          <p:nvPr/>
        </p:nvSpPr>
        <p:spPr>
          <a:xfrm>
            <a:off x="838201" y="1690688"/>
            <a:ext cx="4648200" cy="4295990"/>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fi-FI" sz="2200" dirty="0"/>
              <a:t>Yksi uusista maankäyttöön liittyvistä uhkista saamelaisalueella on tuulivoiman tuotanto. </a:t>
            </a:r>
          </a:p>
          <a:p>
            <a:pPr>
              <a:lnSpc>
                <a:spcPct val="110000"/>
              </a:lnSpc>
            </a:pPr>
            <a:r>
              <a:rPr lang="fi-FI" sz="2200" dirty="0"/>
              <a:t>Norjassa ja Ruotsissa on rakennettu ja suunniteltu runsaasti teollisen mittaluokan tuulivoimaloita saamelaisalueelle. </a:t>
            </a:r>
          </a:p>
          <a:p>
            <a:pPr>
              <a:lnSpc>
                <a:spcPct val="110000"/>
              </a:lnSpc>
            </a:pPr>
            <a:r>
              <a:rPr lang="fi-FI" sz="2200" dirty="0"/>
              <a:t>Suomessa ei toistaiseksi ole rakennettu tai suunnitteilla suuren mittakaavan tuulivoimaloita saamelaisten kotiseutualueella. </a:t>
            </a:r>
            <a:endParaRPr lang="en-US" sz="2200" dirty="0"/>
          </a:p>
        </p:txBody>
      </p:sp>
      <p:pic>
        <p:nvPicPr>
          <p:cNvPr id="3" name="Kuva 2">
            <a:extLst>
              <a:ext uri="{FF2B5EF4-FFF2-40B4-BE49-F238E27FC236}">
                <a16:creationId xmlns:a16="http://schemas.microsoft.com/office/drawing/2014/main" id="{B2F5FAA1-FFB1-9FA7-F76D-9B4EE77C1C3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86401" y="1690688"/>
            <a:ext cx="6158791" cy="4109068"/>
          </a:xfrm>
          <a:prstGeom prst="rect">
            <a:avLst/>
          </a:prstGeom>
        </p:spPr>
      </p:pic>
      <p:sp>
        <p:nvSpPr>
          <p:cNvPr id="2" name="Tekstiruutu 1">
            <a:extLst>
              <a:ext uri="{FF2B5EF4-FFF2-40B4-BE49-F238E27FC236}">
                <a16:creationId xmlns:a16="http://schemas.microsoft.com/office/drawing/2014/main" id="{759CFE11-34F5-D6B7-8215-7715FCE6499E}"/>
              </a:ext>
            </a:extLst>
          </p:cNvPr>
          <p:cNvSpPr txBox="1">
            <a:spLocks noGrp="1" noRot="1" noMove="1" noResize="1" noEditPoints="1" noAdjustHandles="1" noChangeArrowheads="1" noChangeShapeType="1"/>
          </p:cNvSpPr>
          <p:nvPr/>
        </p:nvSpPr>
        <p:spPr>
          <a:xfrm>
            <a:off x="9364364" y="5568924"/>
            <a:ext cx="2719485" cy="230832"/>
          </a:xfrm>
          <a:prstGeom prst="rect">
            <a:avLst/>
          </a:prstGeom>
          <a:noFill/>
        </p:spPr>
        <p:txBody>
          <a:bodyPr wrap="square" rtlCol="0">
            <a:spAutoFit/>
          </a:bodyPr>
          <a:lstStyle/>
          <a:p>
            <a:r>
              <a:rPr lang="fi-FI" sz="900" dirty="0">
                <a:solidFill>
                  <a:schemeClr val="bg1"/>
                </a:solidFill>
              </a:rPr>
              <a:t>Kuva: </a:t>
            </a:r>
            <a:r>
              <a:rPr lang="fi-FI" sz="900" dirty="0" err="1">
                <a:solidFill>
                  <a:schemeClr val="bg1"/>
                </a:solidFill>
              </a:rPr>
              <a:t>Piera</a:t>
            </a:r>
            <a:r>
              <a:rPr lang="fi-FI" sz="900" dirty="0">
                <a:solidFill>
                  <a:schemeClr val="bg1"/>
                </a:solidFill>
              </a:rPr>
              <a:t> </a:t>
            </a:r>
            <a:r>
              <a:rPr lang="fi-FI" sz="900" dirty="0" err="1">
                <a:solidFill>
                  <a:schemeClr val="bg1"/>
                </a:solidFill>
              </a:rPr>
              <a:t>Heaika</a:t>
            </a:r>
            <a:r>
              <a:rPr lang="fi-FI" sz="900" dirty="0">
                <a:solidFill>
                  <a:schemeClr val="bg1"/>
                </a:solidFill>
              </a:rPr>
              <a:t> </a:t>
            </a:r>
            <a:r>
              <a:rPr lang="fi-FI" sz="900" dirty="0" err="1">
                <a:solidFill>
                  <a:schemeClr val="bg1"/>
                </a:solidFill>
              </a:rPr>
              <a:t>Muotka</a:t>
            </a:r>
            <a:r>
              <a:rPr lang="fi-FI" sz="900" dirty="0">
                <a:solidFill>
                  <a:schemeClr val="bg1"/>
                </a:solidFill>
              </a:rPr>
              <a:t> / </a:t>
            </a:r>
            <a:r>
              <a:rPr lang="fi-FI" sz="900" dirty="0" err="1">
                <a:solidFill>
                  <a:schemeClr val="bg1"/>
                </a:solidFill>
              </a:rPr>
              <a:t>Saami</a:t>
            </a:r>
            <a:r>
              <a:rPr lang="fi-FI" sz="900" dirty="0">
                <a:solidFill>
                  <a:schemeClr val="bg1"/>
                </a:solidFill>
              </a:rPr>
              <a:t> </a:t>
            </a:r>
            <a:r>
              <a:rPr lang="fi-FI" sz="900" dirty="0" err="1">
                <a:solidFill>
                  <a:schemeClr val="bg1"/>
                </a:solidFill>
              </a:rPr>
              <a:t>Council</a:t>
            </a:r>
            <a:endParaRPr lang="en-US" sz="900" dirty="0">
              <a:solidFill>
                <a:schemeClr val="bg1"/>
              </a:solidFill>
            </a:endParaRPr>
          </a:p>
        </p:txBody>
      </p:sp>
    </p:spTree>
    <p:extLst>
      <p:ext uri="{BB962C8B-B14F-4D97-AF65-F5344CB8AC3E}">
        <p14:creationId xmlns:p14="http://schemas.microsoft.com/office/powerpoint/2010/main" val="36137443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60A65-482F-437C-4146-3120CA8A8811}"/>
            </a:ext>
          </a:extLst>
        </p:cNvPr>
        <p:cNvGrpSpPr/>
        <p:nvPr/>
      </p:nvGrpSpPr>
      <p:grpSpPr>
        <a:xfrm>
          <a:off x="0" y="0"/>
          <a:ext cx="0" cy="0"/>
          <a:chOff x="0" y="0"/>
          <a:chExt cx="0" cy="0"/>
        </a:xfrm>
      </p:grpSpPr>
      <p:pic>
        <p:nvPicPr>
          <p:cNvPr id="26" name="Content Placeholder 3">
            <a:extLst>
              <a:ext uri="{FF2B5EF4-FFF2-40B4-BE49-F238E27FC236}">
                <a16:creationId xmlns:a16="http://schemas.microsoft.com/office/drawing/2014/main" id="{1A43BB77-4444-C63D-D3D5-C079C27DB6B6}"/>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12192000" cy="6857999"/>
          </a:xfrm>
          <a:prstGeom prst="rect">
            <a:avLst/>
          </a:prstGeom>
        </p:spPr>
      </p:pic>
      <p:pic>
        <p:nvPicPr>
          <p:cNvPr id="13" name="Content Placeholder 3">
            <a:extLst>
              <a:ext uri="{FF2B5EF4-FFF2-40B4-BE49-F238E27FC236}">
                <a16:creationId xmlns:a16="http://schemas.microsoft.com/office/drawing/2014/main" id="{6D4E99D7-1A38-4F11-556B-68543CB294BF}"/>
              </a:ext>
            </a:extLst>
          </p:cNvPr>
          <p:cNvPicPr>
            <a:picLocks noGrp="1" noRot="1" noChangeAspect="1" noMove="1" noResize="1" noEditPoints="1" noAdjustHandles="1" noChangeArrowheads="1" noChangeShapeType="1" noCrop="1"/>
          </p:cNvPicPr>
          <p:nvPr/>
        </p:nvPicPr>
        <p:blipFill>
          <a:blip r:embed="rId4"/>
          <a:stretch>
            <a:fillRect/>
          </a:stretch>
        </p:blipFill>
        <p:spPr>
          <a:xfrm>
            <a:off x="10244973" y="5986677"/>
            <a:ext cx="1673083" cy="650778"/>
          </a:xfrm>
          <a:prstGeom prst="rect">
            <a:avLst/>
          </a:prstGeom>
        </p:spPr>
      </p:pic>
      <p:sp>
        <p:nvSpPr>
          <p:cNvPr id="15" name="Rectangle 14">
            <a:extLst>
              <a:ext uri="{FF2B5EF4-FFF2-40B4-BE49-F238E27FC236}">
                <a16:creationId xmlns:a16="http://schemas.microsoft.com/office/drawing/2014/main" id="{1E8456B0-A758-356A-F857-2CD1F50E43A1}"/>
              </a:ext>
            </a:extLst>
          </p:cNvPr>
          <p:cNvSpPr/>
          <p:nvPr/>
        </p:nvSpPr>
        <p:spPr>
          <a:xfrm>
            <a:off x="8552520" y="5990412"/>
            <a:ext cx="1628983" cy="6353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Content Placeholder 3">
            <a:extLst>
              <a:ext uri="{FF2B5EF4-FFF2-40B4-BE49-F238E27FC236}">
                <a16:creationId xmlns:a16="http://schemas.microsoft.com/office/drawing/2014/main" id="{8377FC44-1FBD-7306-DB07-B00F1E10D3C1}"/>
              </a:ext>
            </a:extLst>
          </p:cNvPr>
          <p:cNvPicPr>
            <a:picLocks noGrp="1" noRot="1" noChangeAspect="1" noMove="1" noResize="1" noEditPoints="1" noAdjustHandles="1" noChangeArrowheads="1" noChangeShapeType="1" noCrop="1"/>
          </p:cNvPicPr>
          <p:nvPr/>
        </p:nvPicPr>
        <p:blipFill>
          <a:blip r:embed="rId5"/>
          <a:stretch>
            <a:fillRect/>
          </a:stretch>
        </p:blipFill>
        <p:spPr>
          <a:xfrm>
            <a:off x="8555340" y="5988456"/>
            <a:ext cx="1618049" cy="651824"/>
          </a:xfrm>
          <a:prstGeom prst="rect">
            <a:avLst/>
          </a:prstGeom>
        </p:spPr>
      </p:pic>
      <p:sp>
        <p:nvSpPr>
          <p:cNvPr id="9" name="Otsikko 8">
            <a:extLst>
              <a:ext uri="{FF2B5EF4-FFF2-40B4-BE49-F238E27FC236}">
                <a16:creationId xmlns:a16="http://schemas.microsoft.com/office/drawing/2014/main" id="{6FCC5F20-BE97-3D9F-E6F7-B80E3F3B6ACE}"/>
              </a:ext>
            </a:extLst>
          </p:cNvPr>
          <p:cNvSpPr>
            <a:spLocks noGrp="1" noRot="1" noMove="1" noResize="1" noEditPoints="1" noAdjustHandles="1" noChangeArrowheads="1" noChangeShapeType="1"/>
          </p:cNvSpPr>
          <p:nvPr>
            <p:ph type="title"/>
          </p:nvPr>
        </p:nvSpPr>
        <p:spPr/>
        <p:txBody>
          <a:bodyPr/>
          <a:lstStyle/>
          <a:p>
            <a:r>
              <a:rPr lang="en-US" dirty="0" err="1"/>
              <a:t>Ilmastonmuutos</a:t>
            </a:r>
            <a:endParaRPr lang="en-US" dirty="0"/>
          </a:p>
        </p:txBody>
      </p:sp>
      <p:sp>
        <p:nvSpPr>
          <p:cNvPr id="6" name="Content Placeholder 23">
            <a:extLst>
              <a:ext uri="{FF2B5EF4-FFF2-40B4-BE49-F238E27FC236}">
                <a16:creationId xmlns:a16="http://schemas.microsoft.com/office/drawing/2014/main" id="{C246164F-8278-F4AD-8E88-5C21B5BA80EE}"/>
              </a:ext>
            </a:extLst>
          </p:cNvPr>
          <p:cNvSpPr txBox="1">
            <a:spLocks noGrp="1" noRot="1" noMove="1" noResize="1" noEditPoints="1" noAdjustHandles="1" noChangeArrowheads="1" noChangeShapeType="1"/>
          </p:cNvSpPr>
          <p:nvPr/>
        </p:nvSpPr>
        <p:spPr>
          <a:xfrm>
            <a:off x="838201" y="1690688"/>
            <a:ext cx="4383791"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sz="2400" dirty="0"/>
              <a:t>Ilmasto lämpenee arktisella alueella yli kolme kertaa nopeammin kuin muualla maailmassa. </a:t>
            </a:r>
          </a:p>
          <a:p>
            <a:r>
              <a:rPr lang="fi-FI" sz="2400" dirty="0"/>
              <a:t>Nopeat muutokset ja ennakoimattomat sääilmiöt ovat valtava haaste saamelaiselle poronhoidolle ja muille perinteisille elinkeinoille. </a:t>
            </a:r>
            <a:endParaRPr lang="en-US" sz="2400" dirty="0"/>
          </a:p>
        </p:txBody>
      </p:sp>
      <p:pic>
        <p:nvPicPr>
          <p:cNvPr id="4" name="Kuva 3">
            <a:extLst>
              <a:ext uri="{FF2B5EF4-FFF2-40B4-BE49-F238E27FC236}">
                <a16:creationId xmlns:a16="http://schemas.microsoft.com/office/drawing/2014/main" id="{BAD5E86A-ABF1-47B2-38C2-E72ADD952F81}"/>
              </a:ext>
            </a:extLst>
          </p:cNvPr>
          <p:cNvPicPr>
            <a:picLocks noGrp="1" noRot="1" noChangeAspect="1" noMove="1" noResize="1" noEditPoints="1" noAdjustHandles="1" noChangeArrowheads="1" noChangeShapeType="1" noCrop="1"/>
          </p:cNvPicPr>
          <p:nvPr/>
        </p:nvPicPr>
        <p:blipFill>
          <a:blip r:embed="rId6" cstate="print">
            <a:extLst>
              <a:ext uri="{28A0092B-C50C-407E-A947-70E740481C1C}">
                <a14:useLocalDpi xmlns:a14="http://schemas.microsoft.com/office/drawing/2010/main" val="0"/>
              </a:ext>
            </a:extLst>
          </a:blip>
          <a:stretch>
            <a:fillRect/>
          </a:stretch>
        </p:blipFill>
        <p:spPr>
          <a:xfrm>
            <a:off x="5495936" y="1690688"/>
            <a:ext cx="6113168" cy="4075445"/>
          </a:xfrm>
          <a:prstGeom prst="rect">
            <a:avLst/>
          </a:prstGeom>
        </p:spPr>
      </p:pic>
      <p:sp>
        <p:nvSpPr>
          <p:cNvPr id="2" name="Tekstiruutu 1">
            <a:extLst>
              <a:ext uri="{FF2B5EF4-FFF2-40B4-BE49-F238E27FC236}">
                <a16:creationId xmlns:a16="http://schemas.microsoft.com/office/drawing/2014/main" id="{0108B3F1-DBDD-9DDD-8F4B-6FAFFB936B9B}"/>
              </a:ext>
            </a:extLst>
          </p:cNvPr>
          <p:cNvSpPr txBox="1">
            <a:spLocks noGrp="1" noRot="1" noMove="1" noResize="1" noEditPoints="1" noAdjustHandles="1" noChangeArrowheads="1" noChangeShapeType="1"/>
          </p:cNvSpPr>
          <p:nvPr/>
        </p:nvSpPr>
        <p:spPr>
          <a:xfrm>
            <a:off x="10449790" y="5517465"/>
            <a:ext cx="1808018" cy="246221"/>
          </a:xfrm>
          <a:prstGeom prst="rect">
            <a:avLst/>
          </a:prstGeom>
          <a:noFill/>
        </p:spPr>
        <p:txBody>
          <a:bodyPr wrap="square" rtlCol="0">
            <a:spAutoFit/>
          </a:bodyPr>
          <a:lstStyle/>
          <a:p>
            <a:r>
              <a:rPr lang="fi-FI" sz="1000" dirty="0">
                <a:solidFill>
                  <a:schemeClr val="bg1"/>
                </a:solidFill>
              </a:rPr>
              <a:t>Kuva: Kukka Ranta</a:t>
            </a:r>
            <a:endParaRPr lang="en-US" sz="1000" dirty="0">
              <a:solidFill>
                <a:schemeClr val="bg1"/>
              </a:solidFill>
            </a:endParaRPr>
          </a:p>
        </p:txBody>
      </p:sp>
      <p:sp>
        <p:nvSpPr>
          <p:cNvPr id="3" name="Tekstiruutu 2">
            <a:extLst>
              <a:ext uri="{FF2B5EF4-FFF2-40B4-BE49-F238E27FC236}">
                <a16:creationId xmlns:a16="http://schemas.microsoft.com/office/drawing/2014/main" id="{9A57571E-7FC0-73F9-E412-9B38106E1610}"/>
              </a:ext>
            </a:extLst>
          </p:cNvPr>
          <p:cNvSpPr txBox="1">
            <a:spLocks noGrp="1" noRot="1" noMove="1" noResize="1" noEditPoints="1" noAdjustHandles="1" noChangeArrowheads="1" noChangeShapeType="1"/>
          </p:cNvSpPr>
          <p:nvPr/>
        </p:nvSpPr>
        <p:spPr>
          <a:xfrm>
            <a:off x="5430128" y="5741813"/>
            <a:ext cx="4814845" cy="261610"/>
          </a:xfrm>
          <a:prstGeom prst="rect">
            <a:avLst/>
          </a:prstGeom>
          <a:noFill/>
        </p:spPr>
        <p:txBody>
          <a:bodyPr wrap="square" rtlCol="0">
            <a:spAutoFit/>
          </a:bodyPr>
          <a:lstStyle/>
          <a:p>
            <a:r>
              <a:rPr lang="fi-FI" sz="1100" i="1" dirty="0"/>
              <a:t>Ilmastonmuutos vaikuttaa monin tavoin saamelaiseen poronhoitoon. </a:t>
            </a:r>
            <a:endParaRPr lang="en-US" sz="1100" dirty="0"/>
          </a:p>
        </p:txBody>
      </p:sp>
    </p:spTree>
    <p:extLst>
      <p:ext uri="{BB962C8B-B14F-4D97-AF65-F5344CB8AC3E}">
        <p14:creationId xmlns:p14="http://schemas.microsoft.com/office/powerpoint/2010/main" val="14070912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E6C13-6D4B-5C90-839E-17432FA2749B}"/>
            </a:ext>
          </a:extLst>
        </p:cNvPr>
        <p:cNvGrpSpPr/>
        <p:nvPr/>
      </p:nvGrpSpPr>
      <p:grpSpPr>
        <a:xfrm>
          <a:off x="0" y="0"/>
          <a:ext cx="0" cy="0"/>
          <a:chOff x="0" y="0"/>
          <a:chExt cx="0" cy="0"/>
        </a:xfrm>
      </p:grpSpPr>
      <p:pic>
        <p:nvPicPr>
          <p:cNvPr id="26" name="Content Placeholder 3">
            <a:extLst>
              <a:ext uri="{FF2B5EF4-FFF2-40B4-BE49-F238E27FC236}">
                <a16:creationId xmlns:a16="http://schemas.microsoft.com/office/drawing/2014/main" id="{6C3E5A08-9036-5C37-1FE8-290FC1110D7E}"/>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12192000" cy="6857999"/>
          </a:xfrm>
          <a:prstGeom prst="rect">
            <a:avLst/>
          </a:prstGeom>
        </p:spPr>
      </p:pic>
      <p:pic>
        <p:nvPicPr>
          <p:cNvPr id="13" name="Content Placeholder 3">
            <a:extLst>
              <a:ext uri="{FF2B5EF4-FFF2-40B4-BE49-F238E27FC236}">
                <a16:creationId xmlns:a16="http://schemas.microsoft.com/office/drawing/2014/main" id="{36637D33-7F07-28B6-7C3F-C7269A65A3F9}"/>
              </a:ext>
            </a:extLst>
          </p:cNvPr>
          <p:cNvPicPr>
            <a:picLocks noGrp="1" noRot="1" noChangeAspect="1" noMove="1" noResize="1" noEditPoints="1" noAdjustHandles="1" noChangeArrowheads="1" noChangeShapeType="1" noCrop="1"/>
          </p:cNvPicPr>
          <p:nvPr/>
        </p:nvPicPr>
        <p:blipFill>
          <a:blip r:embed="rId4"/>
          <a:stretch>
            <a:fillRect/>
          </a:stretch>
        </p:blipFill>
        <p:spPr>
          <a:xfrm>
            <a:off x="10244973" y="5986677"/>
            <a:ext cx="1673083" cy="650778"/>
          </a:xfrm>
          <a:prstGeom prst="rect">
            <a:avLst/>
          </a:prstGeom>
        </p:spPr>
      </p:pic>
      <p:sp>
        <p:nvSpPr>
          <p:cNvPr id="15" name="Rectangle 14">
            <a:extLst>
              <a:ext uri="{FF2B5EF4-FFF2-40B4-BE49-F238E27FC236}">
                <a16:creationId xmlns:a16="http://schemas.microsoft.com/office/drawing/2014/main" id="{9D492FA1-F51B-8DCE-D839-84922F2CE970}"/>
              </a:ext>
            </a:extLst>
          </p:cNvPr>
          <p:cNvSpPr/>
          <p:nvPr/>
        </p:nvSpPr>
        <p:spPr>
          <a:xfrm>
            <a:off x="8552520" y="5990412"/>
            <a:ext cx="1628983" cy="6353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Content Placeholder 3">
            <a:extLst>
              <a:ext uri="{FF2B5EF4-FFF2-40B4-BE49-F238E27FC236}">
                <a16:creationId xmlns:a16="http://schemas.microsoft.com/office/drawing/2014/main" id="{3FA7A0BC-2EFB-576A-895D-4B2EE37025E9}"/>
              </a:ext>
            </a:extLst>
          </p:cNvPr>
          <p:cNvPicPr>
            <a:picLocks noGrp="1" noRot="1" noChangeAspect="1" noMove="1" noResize="1" noEditPoints="1" noAdjustHandles="1" noChangeArrowheads="1" noChangeShapeType="1" noCrop="1"/>
          </p:cNvPicPr>
          <p:nvPr/>
        </p:nvPicPr>
        <p:blipFill>
          <a:blip r:embed="rId5"/>
          <a:stretch>
            <a:fillRect/>
          </a:stretch>
        </p:blipFill>
        <p:spPr>
          <a:xfrm>
            <a:off x="8555340" y="5988456"/>
            <a:ext cx="1618049" cy="651824"/>
          </a:xfrm>
          <a:prstGeom prst="rect">
            <a:avLst/>
          </a:prstGeom>
        </p:spPr>
      </p:pic>
      <p:sp>
        <p:nvSpPr>
          <p:cNvPr id="9" name="Otsikko 8">
            <a:extLst>
              <a:ext uri="{FF2B5EF4-FFF2-40B4-BE49-F238E27FC236}">
                <a16:creationId xmlns:a16="http://schemas.microsoft.com/office/drawing/2014/main" id="{C5A2A98B-BE53-46CC-E883-C24C1501F8CB}"/>
              </a:ext>
            </a:extLst>
          </p:cNvPr>
          <p:cNvSpPr>
            <a:spLocks noGrp="1" noRot="1" noMove="1" noResize="1" noEditPoints="1" noAdjustHandles="1" noChangeArrowheads="1" noChangeShapeType="1"/>
          </p:cNvSpPr>
          <p:nvPr>
            <p:ph type="title"/>
          </p:nvPr>
        </p:nvSpPr>
        <p:spPr/>
        <p:txBody>
          <a:bodyPr/>
          <a:lstStyle/>
          <a:p>
            <a:r>
              <a:rPr lang="en-US" dirty="0" err="1"/>
              <a:t>Luonnonsuojelu</a:t>
            </a:r>
            <a:r>
              <a:rPr lang="en-US" dirty="0"/>
              <a:t> ja </a:t>
            </a:r>
            <a:r>
              <a:rPr lang="en-US" dirty="0" err="1"/>
              <a:t>suurpedot</a:t>
            </a:r>
            <a:endParaRPr lang="en-US" dirty="0"/>
          </a:p>
        </p:txBody>
      </p:sp>
      <p:sp>
        <p:nvSpPr>
          <p:cNvPr id="6" name="Content Placeholder 23">
            <a:extLst>
              <a:ext uri="{FF2B5EF4-FFF2-40B4-BE49-F238E27FC236}">
                <a16:creationId xmlns:a16="http://schemas.microsoft.com/office/drawing/2014/main" id="{CC167ECB-CFC0-2D39-2A38-88B5D710E23F}"/>
              </a:ext>
            </a:extLst>
          </p:cNvPr>
          <p:cNvSpPr txBox="1">
            <a:spLocks noGrp="1" noRot="1" noMove="1" noResize="1" noEditPoints="1" noAdjustHandles="1" noChangeArrowheads="1" noChangeShapeType="1"/>
          </p:cNvSpPr>
          <p:nvPr/>
        </p:nvSpPr>
        <p:spPr>
          <a:xfrm>
            <a:off x="824206" y="2065493"/>
            <a:ext cx="4184056"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sz="2400" dirty="0"/>
              <a:t>Vaikka metsienkäytön ja kaivosten osalta saamelaisten ja luonnonsuojelun tavoitteet ovat usein yhteneväisiä, myös luonnonsuojelun ja saamelaiselinkeinojen välillä voi olla maankäyttöön liittyviä ristiriitoja. </a:t>
            </a:r>
            <a:endParaRPr lang="en-US" sz="2400" dirty="0"/>
          </a:p>
        </p:txBody>
      </p:sp>
      <p:pic>
        <p:nvPicPr>
          <p:cNvPr id="3" name="Kuva 2">
            <a:extLst>
              <a:ext uri="{FF2B5EF4-FFF2-40B4-BE49-F238E27FC236}">
                <a16:creationId xmlns:a16="http://schemas.microsoft.com/office/drawing/2014/main" id="{E53494A6-BFDC-D3AA-476A-5C7A8DC12E7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25844" y="1690688"/>
            <a:ext cx="5433926" cy="4075445"/>
          </a:xfrm>
          <a:prstGeom prst="rect">
            <a:avLst/>
          </a:prstGeom>
        </p:spPr>
      </p:pic>
      <p:sp>
        <p:nvSpPr>
          <p:cNvPr id="2" name="Tekstiruutu 1">
            <a:extLst>
              <a:ext uri="{FF2B5EF4-FFF2-40B4-BE49-F238E27FC236}">
                <a16:creationId xmlns:a16="http://schemas.microsoft.com/office/drawing/2014/main" id="{D61AEDA4-505F-D9A0-AEBA-8EDDDAF13159}"/>
              </a:ext>
            </a:extLst>
          </p:cNvPr>
          <p:cNvSpPr txBox="1">
            <a:spLocks noGrp="1" noRot="1" noMove="1" noResize="1" noEditPoints="1" noAdjustHandles="1" noChangeArrowheads="1" noChangeShapeType="1"/>
          </p:cNvSpPr>
          <p:nvPr/>
        </p:nvSpPr>
        <p:spPr>
          <a:xfrm>
            <a:off x="9368496" y="5519912"/>
            <a:ext cx="2265219" cy="246221"/>
          </a:xfrm>
          <a:prstGeom prst="rect">
            <a:avLst/>
          </a:prstGeom>
          <a:noFill/>
        </p:spPr>
        <p:txBody>
          <a:bodyPr wrap="square" rtlCol="0">
            <a:spAutoFit/>
          </a:bodyPr>
          <a:lstStyle/>
          <a:p>
            <a:r>
              <a:rPr lang="fi-FI" sz="1000" dirty="0">
                <a:solidFill>
                  <a:schemeClr val="bg1"/>
                </a:solidFill>
              </a:rPr>
              <a:t>Kuva: Joe Kaniini, CC-BY_SA 3.0 </a:t>
            </a:r>
            <a:endParaRPr lang="en-US" sz="1000" dirty="0">
              <a:solidFill>
                <a:schemeClr val="bg1"/>
              </a:solidFill>
            </a:endParaRPr>
          </a:p>
        </p:txBody>
      </p:sp>
      <p:sp>
        <p:nvSpPr>
          <p:cNvPr id="4" name="Tekstiruutu 3">
            <a:extLst>
              <a:ext uri="{FF2B5EF4-FFF2-40B4-BE49-F238E27FC236}">
                <a16:creationId xmlns:a16="http://schemas.microsoft.com/office/drawing/2014/main" id="{B0DCEC30-3FFD-9F8E-A1FC-0E4A6B794E1F}"/>
              </a:ext>
            </a:extLst>
          </p:cNvPr>
          <p:cNvSpPr txBox="1">
            <a:spLocks noGrp="1" noRot="1" noMove="1" noResize="1" noEditPoints="1" noAdjustHandles="1" noChangeArrowheads="1" noChangeShapeType="1"/>
          </p:cNvSpPr>
          <p:nvPr/>
        </p:nvSpPr>
        <p:spPr>
          <a:xfrm>
            <a:off x="5860456" y="5766133"/>
            <a:ext cx="2555092" cy="769441"/>
          </a:xfrm>
          <a:prstGeom prst="rect">
            <a:avLst/>
          </a:prstGeom>
          <a:noFill/>
        </p:spPr>
        <p:txBody>
          <a:bodyPr wrap="square" rtlCol="0">
            <a:spAutoFit/>
          </a:bodyPr>
          <a:lstStyle/>
          <a:p>
            <a:r>
              <a:rPr lang="fi-FI" sz="1100" i="1" dirty="0"/>
              <a:t>Kilpisjärvellä sijaitsevassa Mallan luonnonpuistossa on kiistelty vuosikymmeniä siitä, tulisiko porojen liikkumista luonnonpuistossa rajoittaa. </a:t>
            </a:r>
            <a:endParaRPr lang="en-US" sz="1100" dirty="0"/>
          </a:p>
        </p:txBody>
      </p:sp>
    </p:spTree>
    <p:extLst>
      <p:ext uri="{BB962C8B-B14F-4D97-AF65-F5344CB8AC3E}">
        <p14:creationId xmlns:p14="http://schemas.microsoft.com/office/powerpoint/2010/main" val="20581989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58AA7509-05C1-B5E1-4838-D9225E48D88D}"/>
              </a:ext>
            </a:extLst>
          </p:cNvPr>
          <p:cNvPicPr>
            <a:picLocks noGrp="1" noRot="1" noChangeAspect="1" noMove="1" noResize="1" noEditPoints="1" noAdjustHandles="1" noChangeArrowheads="1" noChangeShapeType="1" noCrop="1"/>
          </p:cNvPicPr>
          <p:nvPr>
            <p:ph idx="1"/>
          </p:nvPr>
        </p:nvPicPr>
        <p:blipFill>
          <a:blip r:embed="rId2"/>
          <a:srcRect t="11319" r="11250" b="11174"/>
          <a:stretch>
            <a:fillRect/>
          </a:stretch>
        </p:blipFill>
        <p:spPr>
          <a:xfrm>
            <a:off x="1089225" y="0"/>
            <a:ext cx="11102775" cy="6858000"/>
          </a:xfrm>
          <a:prstGeom prst="rect">
            <a:avLst/>
          </a:prstGeom>
        </p:spPr>
      </p:pic>
      <p:sp>
        <p:nvSpPr>
          <p:cNvPr id="2" name="Title 1">
            <a:extLst>
              <a:ext uri="{FF2B5EF4-FFF2-40B4-BE49-F238E27FC236}">
                <a16:creationId xmlns:a16="http://schemas.microsoft.com/office/drawing/2014/main" id="{DA9575B1-B9B7-2CDD-12FC-53D999A167E7}"/>
              </a:ext>
            </a:extLst>
          </p:cNvPr>
          <p:cNvSpPr>
            <a:spLocks noGrp="1" noRot="1" noMove="1" noResize="1" noEditPoints="1" noAdjustHandles="1" noChangeArrowheads="1" noChangeShapeType="1"/>
          </p:cNvSpPr>
          <p:nvPr>
            <p:ph type="title"/>
          </p:nvPr>
        </p:nvSpPr>
        <p:spPr>
          <a:xfrm>
            <a:off x="838200" y="2589710"/>
            <a:ext cx="10515600" cy="1325563"/>
          </a:xfrm>
        </p:spPr>
        <p:txBody>
          <a:bodyPr/>
          <a:lstStyle/>
          <a:p>
            <a:pPr algn="ctr"/>
            <a:r>
              <a:rPr lang="fi-FI" dirty="0"/>
              <a:t>www.saamicouncil.net</a:t>
            </a:r>
            <a:br>
              <a:rPr lang="fi-FI" dirty="0"/>
            </a:br>
            <a:r>
              <a:rPr lang="fi-FI" dirty="0"/>
              <a:t>www.amnesty.fi </a:t>
            </a:r>
            <a:endParaRPr lang="en-US" dirty="0"/>
          </a:p>
        </p:txBody>
      </p:sp>
      <p:pic>
        <p:nvPicPr>
          <p:cNvPr id="13" name="Content Placeholder 3">
            <a:extLst>
              <a:ext uri="{FF2B5EF4-FFF2-40B4-BE49-F238E27FC236}">
                <a16:creationId xmlns:a16="http://schemas.microsoft.com/office/drawing/2014/main" id="{9E0AF584-693E-AA05-1483-B7AAECC492D9}"/>
              </a:ext>
            </a:extLst>
          </p:cNvPr>
          <p:cNvPicPr>
            <a:picLocks noGrp="1" noRot="1" noChangeAspect="1" noMove="1" noResize="1" noEditPoints="1" noAdjustHandles="1" noChangeArrowheads="1" noChangeShapeType="1" noCrop="1"/>
          </p:cNvPicPr>
          <p:nvPr/>
        </p:nvPicPr>
        <p:blipFill>
          <a:blip r:embed="rId3"/>
          <a:stretch>
            <a:fillRect/>
          </a:stretch>
        </p:blipFill>
        <p:spPr>
          <a:xfrm>
            <a:off x="10244973" y="5986677"/>
            <a:ext cx="1673083" cy="650778"/>
          </a:xfrm>
          <a:prstGeom prst="rect">
            <a:avLst/>
          </a:prstGeom>
        </p:spPr>
      </p:pic>
      <p:sp>
        <p:nvSpPr>
          <p:cNvPr id="16" name="Rectangle 15">
            <a:extLst>
              <a:ext uri="{FF2B5EF4-FFF2-40B4-BE49-F238E27FC236}">
                <a16:creationId xmlns:a16="http://schemas.microsoft.com/office/drawing/2014/main" id="{004CF0CF-5240-9825-50F7-D524FB7368B2}"/>
              </a:ext>
            </a:extLst>
          </p:cNvPr>
          <p:cNvSpPr/>
          <p:nvPr/>
        </p:nvSpPr>
        <p:spPr>
          <a:xfrm>
            <a:off x="8552520" y="5990412"/>
            <a:ext cx="1628983" cy="6353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Content Placeholder 3">
            <a:extLst>
              <a:ext uri="{FF2B5EF4-FFF2-40B4-BE49-F238E27FC236}">
                <a16:creationId xmlns:a16="http://schemas.microsoft.com/office/drawing/2014/main" id="{7AE8D164-477D-7DAD-A3E8-56A871B06B93}"/>
              </a:ext>
            </a:extLst>
          </p:cNvPr>
          <p:cNvPicPr>
            <a:picLocks noGrp="1" noRot="1" noChangeAspect="1" noMove="1" noResize="1" noEditPoints="1" noAdjustHandles="1" noChangeArrowheads="1" noChangeShapeType="1" noCrop="1"/>
          </p:cNvPicPr>
          <p:nvPr/>
        </p:nvPicPr>
        <p:blipFill>
          <a:blip r:embed="rId4"/>
          <a:stretch>
            <a:fillRect/>
          </a:stretch>
        </p:blipFill>
        <p:spPr>
          <a:xfrm>
            <a:off x="8555340" y="5988456"/>
            <a:ext cx="1618049" cy="651824"/>
          </a:xfrm>
          <a:prstGeom prst="rect">
            <a:avLst/>
          </a:prstGeom>
        </p:spPr>
      </p:pic>
    </p:spTree>
    <p:extLst>
      <p:ext uri="{BB962C8B-B14F-4D97-AF65-F5344CB8AC3E}">
        <p14:creationId xmlns:p14="http://schemas.microsoft.com/office/powerpoint/2010/main" val="4107596030"/>
      </p:ext>
    </p:extLst>
  </p:cSld>
  <p:clrMapOvr>
    <a:masterClrMapping/>
  </p:clrMapOvr>
</p:sld>
</file>

<file path=ppt/theme/theme1.xml><?xml version="1.0" encoding="utf-8"?>
<a:theme xmlns:a="http://schemas.openxmlformats.org/drawingml/2006/main" name="Office-teema">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e9ffa032-6777-4ffa-b396-4c861699e037}" enabled="1" method="Privileged" siteId="{e6dd8a3a-8d22-4d95-83c3-725e704c74f0}" removed="0"/>
</clbl:labelList>
</file>

<file path=docProps/app.xml><?xml version="1.0" encoding="utf-8"?>
<Properties xmlns="http://schemas.openxmlformats.org/officeDocument/2006/extended-properties" xmlns:vt="http://schemas.openxmlformats.org/officeDocument/2006/docPropsVTypes">
  <TotalTime>324</TotalTime>
  <Words>6758</Words>
  <Application>Microsoft Office PowerPoint</Application>
  <PresentationFormat>Laajakuva</PresentationFormat>
  <Paragraphs>542</Paragraphs>
  <Slides>37</Slides>
  <Notes>33</Notes>
  <HiddenSlides>0</HiddenSlides>
  <MMClips>1</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37</vt:i4>
      </vt:variant>
    </vt:vector>
  </HeadingPairs>
  <TitlesOfParts>
    <vt:vector size="43" baseType="lpstr">
      <vt:lpstr>Aptos</vt:lpstr>
      <vt:lpstr>Aptos Display</vt:lpstr>
      <vt:lpstr>Arial</vt:lpstr>
      <vt:lpstr>Bierstadt</vt:lpstr>
      <vt:lpstr>Oswald Medium</vt:lpstr>
      <vt:lpstr>Office-teema</vt:lpstr>
      <vt:lpstr>Porolaidunpeli</vt:lpstr>
      <vt:lpstr>Pelin valmistelu</vt:lpstr>
      <vt:lpstr>Alkuohjeistus</vt:lpstr>
      <vt:lpstr>Alkuohjeistus</vt:lpstr>
      <vt:lpstr>Peli alkaa</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Kenen kartalla on eniten tilaa?</vt:lpstr>
      <vt:lpstr>Miten kävi porojen laidunreittien?</vt:lpstr>
      <vt:lpstr>Purkukeskustelu</vt:lpstr>
      <vt:lpstr>Mitä ovat ihmisoikeudet?</vt:lpstr>
      <vt:lpstr>Alkuperäiskansojen asema ja oikeudet</vt:lpstr>
      <vt:lpstr>YK:n julistus alkuperäiskansojen oikeuksista</vt:lpstr>
      <vt:lpstr>Oikeus vapaaseen ja tietoon perustuvaan ennakkosuostumukseen (FPIC)</vt:lpstr>
      <vt:lpstr>Saamelaiset alkuperäiskansana</vt:lpstr>
      <vt:lpstr>”Vihreän siirtymän” hankkeet uhkaavat saamelaisten oikeuksia </vt:lpstr>
      <vt:lpstr>Historialliset ja nykyiset maankäyttökonfliktit Saamenmaalla</vt:lpstr>
      <vt:lpstr>Vesivoima</vt:lpstr>
      <vt:lpstr>Alta-joen säännöstely synnytti protestin </vt:lpstr>
      <vt:lpstr>Metsätalous</vt:lpstr>
      <vt:lpstr>Matkailu</vt:lpstr>
      <vt:lpstr>Kaivokset</vt:lpstr>
      <vt:lpstr>Koneellinen kullankaivuu</vt:lpstr>
      <vt:lpstr>Tiet, rautatiet ja lentokentät</vt:lpstr>
      <vt:lpstr>Tuulivoima</vt:lpstr>
      <vt:lpstr>Ilmastonmuutos</vt:lpstr>
      <vt:lpstr>Luonnonsuojelu ja suurpedot</vt:lpstr>
      <vt:lpstr>www.saamicouncil.net www.amnesty.fi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Emma Åman</cp:lastModifiedBy>
  <cp:revision>213</cp:revision>
  <dcterms:created xsi:type="dcterms:W3CDTF">2026-08-09T18:23:01Z</dcterms:created>
  <dcterms:modified xsi:type="dcterms:W3CDTF">2026-09-28T10:07:05Z</dcterms:modified>
</cp:coreProperties>
</file>